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78" r:id="rId4"/>
    <p:sldId id="271" r:id="rId5"/>
    <p:sldId id="279" r:id="rId6"/>
    <p:sldId id="262" r:id="rId7"/>
    <p:sldId id="260" r:id="rId8"/>
    <p:sldId id="264" r:id="rId9"/>
    <p:sldId id="266" r:id="rId10"/>
    <p:sldId id="267" r:id="rId11"/>
    <p:sldId id="268" r:id="rId12"/>
    <p:sldId id="275" r:id="rId13"/>
    <p:sldId id="270" r:id="rId14"/>
    <p:sldId id="26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D2975-8DAC-4634-8269-D82BE8E29F18}" type="doc">
      <dgm:prSet loTypeId="urn:microsoft.com/office/officeart/2005/8/layout/hierarchy2" loCatId="hierarchy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pPr rtl="1"/>
          <a:endParaRPr lang="he-IL"/>
        </a:p>
      </dgm:t>
    </dgm:pt>
    <dgm:pt modelId="{533BD5EC-A97B-4A6B-B3EC-2024899DA459}">
      <dgm:prSet phldrT="[טקסט]" custT="1"/>
      <dgm:spPr>
        <a:solidFill>
          <a:srgbClr val="FFC000"/>
        </a:solidFill>
      </dgm:spPr>
      <dgm:t>
        <a:bodyPr/>
        <a:lstStyle/>
        <a:p>
          <a:pPr rtl="1"/>
          <a:r>
            <a:rPr lang="he-IL" sz="2400" dirty="0"/>
            <a:t>בגרות חיצונית</a:t>
          </a:r>
        </a:p>
      </dgm:t>
    </dgm:pt>
    <dgm:pt modelId="{FB682086-75E1-4C6C-995A-27B63A329AD9}" type="parTrans" cxnId="{7DB34F72-3496-4AF7-BCDF-FD589F758F57}">
      <dgm:prSet/>
      <dgm:spPr>
        <a:ln>
          <a:solidFill>
            <a:schemeClr val="accent2"/>
          </a:solidFill>
        </a:ln>
      </dgm:spPr>
      <dgm:t>
        <a:bodyPr/>
        <a:lstStyle/>
        <a:p>
          <a:pPr rtl="1"/>
          <a:endParaRPr lang="he-IL"/>
        </a:p>
      </dgm:t>
    </dgm:pt>
    <dgm:pt modelId="{3F11135E-EFCA-4588-99EE-C81E635BDFEE}" type="sibTrans" cxnId="{7DB34F72-3496-4AF7-BCDF-FD589F758F57}">
      <dgm:prSet/>
      <dgm:spPr/>
      <dgm:t>
        <a:bodyPr/>
        <a:lstStyle/>
        <a:p>
          <a:pPr rtl="1"/>
          <a:endParaRPr lang="he-IL"/>
        </a:p>
      </dgm:t>
    </dgm:pt>
    <dgm:pt modelId="{2A1620F9-6994-4A4F-A335-D1633A145E66}">
      <dgm:prSet phldrT="[טקסט]" custT="1"/>
      <dgm:spPr>
        <a:solidFill>
          <a:schemeClr val="accent5"/>
        </a:solidFill>
      </dgm:spPr>
      <dgm:t>
        <a:bodyPr/>
        <a:lstStyle/>
        <a:p>
          <a:pPr rtl="1"/>
          <a:r>
            <a:rPr lang="he-IL" sz="2400" dirty="0"/>
            <a:t>בגרות גמישה</a:t>
          </a:r>
        </a:p>
      </dgm:t>
    </dgm:pt>
    <dgm:pt modelId="{0712FBD1-0B1C-4BC1-A26D-30338D4DD35E}" type="sibTrans" cxnId="{B7F4B96F-2C42-43DB-880C-1ABE5E9F30FB}">
      <dgm:prSet/>
      <dgm:spPr/>
      <dgm:t>
        <a:bodyPr/>
        <a:lstStyle/>
        <a:p>
          <a:pPr rtl="1"/>
          <a:endParaRPr lang="he-IL"/>
        </a:p>
      </dgm:t>
    </dgm:pt>
    <dgm:pt modelId="{FF6F6D32-AA32-48CE-A70D-0B5A0135EA4E}" type="parTrans" cxnId="{B7F4B96F-2C42-43DB-880C-1ABE5E9F30FB}">
      <dgm:prSet/>
      <dgm:spPr>
        <a:ln>
          <a:solidFill>
            <a:schemeClr val="accent2"/>
          </a:solidFill>
        </a:ln>
      </dgm:spPr>
      <dgm:t>
        <a:bodyPr/>
        <a:lstStyle/>
        <a:p>
          <a:pPr rtl="1"/>
          <a:endParaRPr lang="he-IL"/>
        </a:p>
      </dgm:t>
    </dgm:pt>
    <dgm:pt modelId="{2ADC4740-1C92-4068-807D-E9BAE4A68807}">
      <dgm:prSet/>
      <dgm:spPr>
        <a:solidFill>
          <a:srgbClr val="FFC000"/>
        </a:solidFill>
      </dgm:spPr>
      <dgm:t>
        <a:bodyPr/>
        <a:lstStyle/>
        <a:p>
          <a:pPr rtl="1"/>
          <a:r>
            <a:rPr lang="he-IL" dirty="0"/>
            <a:t>בחינה חיצונית 70%</a:t>
          </a:r>
        </a:p>
        <a:p>
          <a:pPr rtl="1"/>
          <a:r>
            <a:rPr lang="he-IL" dirty="0"/>
            <a:t>034271</a:t>
          </a:r>
        </a:p>
      </dgm:t>
    </dgm:pt>
    <dgm:pt modelId="{824089D6-0C89-407A-A715-9191DC370559}" type="parTrans" cxnId="{5F1380E3-4E24-45D0-8C24-7E3448EAA478}">
      <dgm:prSet/>
      <dgm:spPr>
        <a:ln>
          <a:solidFill>
            <a:srgbClr val="FFC000"/>
          </a:solidFill>
        </a:ln>
      </dgm:spPr>
      <dgm:t>
        <a:bodyPr/>
        <a:lstStyle/>
        <a:p>
          <a:pPr rtl="1"/>
          <a:endParaRPr lang="he-IL"/>
        </a:p>
      </dgm:t>
    </dgm:pt>
    <dgm:pt modelId="{13C8F334-2940-49A2-A0BF-1B42366410B6}" type="sibTrans" cxnId="{5F1380E3-4E24-45D0-8C24-7E3448EAA478}">
      <dgm:prSet/>
      <dgm:spPr/>
      <dgm:t>
        <a:bodyPr/>
        <a:lstStyle/>
        <a:p>
          <a:pPr rtl="1"/>
          <a:endParaRPr lang="he-IL"/>
        </a:p>
      </dgm:t>
    </dgm:pt>
    <dgm:pt modelId="{0544AA91-E67E-420E-B63F-E06243D5A4FF}">
      <dgm:prSet/>
      <dgm:spPr>
        <a:solidFill>
          <a:srgbClr val="FFC000"/>
        </a:solidFill>
      </dgm:spPr>
      <dgm:t>
        <a:bodyPr/>
        <a:lstStyle/>
        <a:p>
          <a:pPr rtl="1"/>
          <a:r>
            <a:rPr lang="he-IL" dirty="0"/>
            <a:t>מטלת ביצוע 30%</a:t>
          </a:r>
        </a:p>
        <a:p>
          <a:pPr rtl="1"/>
          <a:r>
            <a:rPr lang="he-IL" dirty="0"/>
            <a:t>034263</a:t>
          </a:r>
        </a:p>
      </dgm:t>
    </dgm:pt>
    <dgm:pt modelId="{476C9AF1-DF0B-4779-97B2-AF1D43E02B1C}" type="parTrans" cxnId="{A728C23D-6028-4244-BBE2-54046A39F45D}">
      <dgm:prSet/>
      <dgm:spPr>
        <a:ln>
          <a:solidFill>
            <a:srgbClr val="FFC000"/>
          </a:solidFill>
        </a:ln>
      </dgm:spPr>
      <dgm:t>
        <a:bodyPr/>
        <a:lstStyle/>
        <a:p>
          <a:pPr rtl="1"/>
          <a:endParaRPr lang="he-IL"/>
        </a:p>
      </dgm:t>
    </dgm:pt>
    <dgm:pt modelId="{CDA28588-109A-44F4-91BC-FCA9087D6253}" type="sibTrans" cxnId="{A728C23D-6028-4244-BBE2-54046A39F45D}">
      <dgm:prSet/>
      <dgm:spPr/>
      <dgm:t>
        <a:bodyPr/>
        <a:lstStyle/>
        <a:p>
          <a:pPr rtl="1"/>
          <a:endParaRPr lang="he-IL"/>
        </a:p>
      </dgm:t>
    </dgm:pt>
    <dgm:pt modelId="{ED1E885C-C917-48FE-81BD-0C5798898008}">
      <dgm:prSet custT="1"/>
      <dgm:spPr/>
      <dgm:t>
        <a:bodyPr/>
        <a:lstStyle/>
        <a:p>
          <a:pPr rtl="1"/>
          <a:r>
            <a:rPr lang="he-IL" sz="2000" dirty="0"/>
            <a:t>היבחנות חיצונית 35%</a:t>
          </a:r>
        </a:p>
      </dgm:t>
    </dgm:pt>
    <dgm:pt modelId="{5D08FCD6-7277-4DE9-90F9-DE4A0DFFBF66}" type="parTrans" cxnId="{BAD5C3EC-0133-469C-B6AF-3F5657B0F0B9}">
      <dgm:prSet/>
      <dgm:spPr/>
      <dgm:t>
        <a:bodyPr/>
        <a:lstStyle/>
        <a:p>
          <a:pPr rtl="1"/>
          <a:endParaRPr lang="he-IL"/>
        </a:p>
      </dgm:t>
    </dgm:pt>
    <dgm:pt modelId="{B018EF2A-F820-4927-A0CE-7803D18EEF67}" type="sibTrans" cxnId="{BAD5C3EC-0133-469C-B6AF-3F5657B0F0B9}">
      <dgm:prSet/>
      <dgm:spPr/>
      <dgm:t>
        <a:bodyPr/>
        <a:lstStyle/>
        <a:p>
          <a:pPr rtl="1"/>
          <a:endParaRPr lang="he-IL"/>
        </a:p>
      </dgm:t>
    </dgm:pt>
    <dgm:pt modelId="{56F34719-D088-4197-A8D5-18599602FC8B}">
      <dgm:prSet custT="1"/>
      <dgm:spPr/>
      <dgm:t>
        <a:bodyPr/>
        <a:lstStyle/>
        <a:p>
          <a:pPr rtl="1"/>
          <a:r>
            <a:rPr lang="he-IL" sz="2400" dirty="0"/>
            <a:t>משימות מבוקרות35%</a:t>
          </a:r>
        </a:p>
      </dgm:t>
    </dgm:pt>
    <dgm:pt modelId="{A927C112-2B83-4E6E-9949-70FBE9F40304}" type="parTrans" cxnId="{38C16B63-8F58-488E-AF70-BCBD349F84AF}">
      <dgm:prSet/>
      <dgm:spPr/>
      <dgm:t>
        <a:bodyPr/>
        <a:lstStyle/>
        <a:p>
          <a:pPr rtl="1"/>
          <a:endParaRPr lang="he-IL"/>
        </a:p>
      </dgm:t>
    </dgm:pt>
    <dgm:pt modelId="{7AAEFE68-F0F3-4AFC-A8D0-5D8837210A20}" type="sibTrans" cxnId="{38C16B63-8F58-488E-AF70-BCBD349F84AF}">
      <dgm:prSet/>
      <dgm:spPr/>
      <dgm:t>
        <a:bodyPr/>
        <a:lstStyle/>
        <a:p>
          <a:pPr rtl="1"/>
          <a:endParaRPr lang="he-IL"/>
        </a:p>
      </dgm:t>
    </dgm:pt>
    <dgm:pt modelId="{2300EB90-A7B9-43E1-979F-CBC7607D6045}">
      <dgm:prSet custT="1"/>
      <dgm:spPr/>
      <dgm:t>
        <a:bodyPr/>
        <a:lstStyle/>
        <a:p>
          <a:pPr rtl="1"/>
          <a:r>
            <a:rPr lang="he-IL" sz="2400" dirty="0"/>
            <a:t>מטלת ביצוע 30%</a:t>
          </a:r>
        </a:p>
      </dgm:t>
    </dgm:pt>
    <dgm:pt modelId="{035A86C0-E569-456A-B361-3BBB7CB8B070}" type="parTrans" cxnId="{6C13867F-1E07-48EA-ABA9-7497EBE3BDA4}">
      <dgm:prSet/>
      <dgm:spPr/>
      <dgm:t>
        <a:bodyPr/>
        <a:lstStyle/>
        <a:p>
          <a:pPr rtl="1"/>
          <a:endParaRPr lang="he-IL"/>
        </a:p>
      </dgm:t>
    </dgm:pt>
    <dgm:pt modelId="{446CFA2B-0395-48E7-8830-F1D139707C72}" type="sibTrans" cxnId="{6C13867F-1E07-48EA-ABA9-7497EBE3BDA4}">
      <dgm:prSet/>
      <dgm:spPr/>
      <dgm:t>
        <a:bodyPr/>
        <a:lstStyle/>
        <a:p>
          <a:pPr rtl="1"/>
          <a:endParaRPr lang="he-IL"/>
        </a:p>
      </dgm:t>
    </dgm:pt>
    <dgm:pt modelId="{59ED3BF4-3702-4A12-BDF1-9E0367DD7F9B}">
      <dgm:prSet phldrT="[טקסט]" custT="1"/>
      <dgm:spPr/>
      <dgm:t>
        <a:bodyPr/>
        <a:lstStyle/>
        <a:p>
          <a:pPr rtl="1"/>
          <a:endParaRPr lang="he-IL" sz="2000" dirty="0"/>
        </a:p>
        <a:p>
          <a:pPr rtl="1"/>
          <a:r>
            <a:rPr lang="he-IL" sz="2400" dirty="0"/>
            <a:t>תשפ"ז</a:t>
          </a:r>
        </a:p>
        <a:p>
          <a:pPr rtl="1"/>
          <a:r>
            <a:rPr lang="he-IL" sz="2400" dirty="0"/>
            <a:t> </a:t>
          </a:r>
          <a:endParaRPr lang="he-IL" sz="2000" dirty="0"/>
        </a:p>
      </dgm:t>
    </dgm:pt>
    <dgm:pt modelId="{5366CEFE-1C18-4C4A-B4C2-2DF91F3C839B}" type="sibTrans" cxnId="{F502C75E-3315-4FB8-B080-A774B808113F}">
      <dgm:prSet/>
      <dgm:spPr/>
      <dgm:t>
        <a:bodyPr/>
        <a:lstStyle/>
        <a:p>
          <a:pPr rtl="1"/>
          <a:endParaRPr lang="he-IL"/>
        </a:p>
      </dgm:t>
    </dgm:pt>
    <dgm:pt modelId="{EC84D66F-B16D-4E7D-8C76-B54EE262E633}" type="parTrans" cxnId="{F502C75E-3315-4FB8-B080-A774B808113F}">
      <dgm:prSet/>
      <dgm:spPr/>
      <dgm:t>
        <a:bodyPr/>
        <a:lstStyle/>
        <a:p>
          <a:pPr rtl="1"/>
          <a:endParaRPr lang="he-IL"/>
        </a:p>
      </dgm:t>
    </dgm:pt>
    <dgm:pt modelId="{11741896-A3AA-4CA8-8AE3-7549A17685AC}" type="pres">
      <dgm:prSet presAssocID="{E3ED2975-8DAC-4634-8269-D82BE8E29F1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380F216-9E0C-4742-85A0-B80973B01CF4}" type="pres">
      <dgm:prSet presAssocID="{59ED3BF4-3702-4A12-BDF1-9E0367DD7F9B}" presName="root1" presStyleCnt="0"/>
      <dgm:spPr/>
    </dgm:pt>
    <dgm:pt modelId="{6C733931-A572-4933-8B28-CB119132CC47}" type="pres">
      <dgm:prSet presAssocID="{59ED3BF4-3702-4A12-BDF1-9E0367DD7F9B}" presName="LevelOneTextNode" presStyleLbl="node0" presStyleIdx="0" presStyleCnt="1">
        <dgm:presLayoutVars>
          <dgm:chPref val="3"/>
        </dgm:presLayoutVars>
      </dgm:prSet>
      <dgm:spPr/>
    </dgm:pt>
    <dgm:pt modelId="{1033E5B8-9D0A-44CC-A204-B96D54465E7C}" type="pres">
      <dgm:prSet presAssocID="{59ED3BF4-3702-4A12-BDF1-9E0367DD7F9B}" presName="level2hierChild" presStyleCnt="0"/>
      <dgm:spPr/>
    </dgm:pt>
    <dgm:pt modelId="{7270376F-05B6-4B65-9793-773AF37C6B8F}" type="pres">
      <dgm:prSet presAssocID="{FF6F6D32-AA32-48CE-A70D-0B5A0135EA4E}" presName="conn2-1" presStyleLbl="parChTrans1D2" presStyleIdx="0" presStyleCnt="2"/>
      <dgm:spPr/>
    </dgm:pt>
    <dgm:pt modelId="{6A9A6F9E-BE18-4285-980F-A2BB2A0F9C5D}" type="pres">
      <dgm:prSet presAssocID="{FF6F6D32-AA32-48CE-A70D-0B5A0135EA4E}" presName="connTx" presStyleLbl="parChTrans1D2" presStyleIdx="0" presStyleCnt="2"/>
      <dgm:spPr/>
    </dgm:pt>
    <dgm:pt modelId="{53FE97A8-3643-4769-87E0-9FA45AB71213}" type="pres">
      <dgm:prSet presAssocID="{2A1620F9-6994-4A4F-A335-D1633A145E66}" presName="root2" presStyleCnt="0"/>
      <dgm:spPr/>
    </dgm:pt>
    <dgm:pt modelId="{050627CE-C4FA-437F-B9B3-0D0786FEA1D2}" type="pres">
      <dgm:prSet presAssocID="{2A1620F9-6994-4A4F-A335-D1633A145E66}" presName="LevelTwoTextNode" presStyleLbl="node2" presStyleIdx="0" presStyleCnt="2">
        <dgm:presLayoutVars>
          <dgm:chPref val="3"/>
        </dgm:presLayoutVars>
      </dgm:prSet>
      <dgm:spPr/>
    </dgm:pt>
    <dgm:pt modelId="{E93FF907-5097-4F97-9C63-FCCB1878F126}" type="pres">
      <dgm:prSet presAssocID="{2A1620F9-6994-4A4F-A335-D1633A145E66}" presName="level3hierChild" presStyleCnt="0"/>
      <dgm:spPr/>
    </dgm:pt>
    <dgm:pt modelId="{638A345F-992B-47A8-82BE-56F009828050}" type="pres">
      <dgm:prSet presAssocID="{5D08FCD6-7277-4DE9-90F9-DE4A0DFFBF66}" presName="conn2-1" presStyleLbl="parChTrans1D3" presStyleIdx="0" presStyleCnt="5"/>
      <dgm:spPr/>
    </dgm:pt>
    <dgm:pt modelId="{E5093F19-40E2-442E-AFBC-A16FBB3E73E7}" type="pres">
      <dgm:prSet presAssocID="{5D08FCD6-7277-4DE9-90F9-DE4A0DFFBF66}" presName="connTx" presStyleLbl="parChTrans1D3" presStyleIdx="0" presStyleCnt="5"/>
      <dgm:spPr/>
    </dgm:pt>
    <dgm:pt modelId="{84C66028-CA81-4DB7-AECD-B3E21BE3BD0E}" type="pres">
      <dgm:prSet presAssocID="{ED1E885C-C917-48FE-81BD-0C5798898008}" presName="root2" presStyleCnt="0"/>
      <dgm:spPr/>
    </dgm:pt>
    <dgm:pt modelId="{BC2E742E-3D8A-422C-A952-B8B6513071CA}" type="pres">
      <dgm:prSet presAssocID="{ED1E885C-C917-48FE-81BD-0C5798898008}" presName="LevelTwoTextNode" presStyleLbl="node3" presStyleIdx="0" presStyleCnt="5">
        <dgm:presLayoutVars>
          <dgm:chPref val="3"/>
        </dgm:presLayoutVars>
      </dgm:prSet>
      <dgm:spPr/>
    </dgm:pt>
    <dgm:pt modelId="{3796489C-A5A1-4DB5-B7FB-33477A7ABAFE}" type="pres">
      <dgm:prSet presAssocID="{ED1E885C-C917-48FE-81BD-0C5798898008}" presName="level3hierChild" presStyleCnt="0"/>
      <dgm:spPr/>
    </dgm:pt>
    <dgm:pt modelId="{480F8C2C-8A07-478B-A2C0-40CCE33C16F2}" type="pres">
      <dgm:prSet presAssocID="{A927C112-2B83-4E6E-9949-70FBE9F40304}" presName="conn2-1" presStyleLbl="parChTrans1D3" presStyleIdx="1" presStyleCnt="5"/>
      <dgm:spPr/>
    </dgm:pt>
    <dgm:pt modelId="{FD1F8107-F698-4340-91ED-2F113B4871B4}" type="pres">
      <dgm:prSet presAssocID="{A927C112-2B83-4E6E-9949-70FBE9F40304}" presName="connTx" presStyleLbl="parChTrans1D3" presStyleIdx="1" presStyleCnt="5"/>
      <dgm:spPr/>
    </dgm:pt>
    <dgm:pt modelId="{FE52311A-D63D-4606-A074-920FD9C612A1}" type="pres">
      <dgm:prSet presAssocID="{56F34719-D088-4197-A8D5-18599602FC8B}" presName="root2" presStyleCnt="0"/>
      <dgm:spPr/>
    </dgm:pt>
    <dgm:pt modelId="{324A3FB4-1282-4A3C-AEAC-66E6631E271B}" type="pres">
      <dgm:prSet presAssocID="{56F34719-D088-4197-A8D5-18599602FC8B}" presName="LevelTwoTextNode" presStyleLbl="node3" presStyleIdx="1" presStyleCnt="5">
        <dgm:presLayoutVars>
          <dgm:chPref val="3"/>
        </dgm:presLayoutVars>
      </dgm:prSet>
      <dgm:spPr/>
    </dgm:pt>
    <dgm:pt modelId="{5218DC4A-C2EF-4D88-95E2-B2CDD7524A66}" type="pres">
      <dgm:prSet presAssocID="{56F34719-D088-4197-A8D5-18599602FC8B}" presName="level3hierChild" presStyleCnt="0"/>
      <dgm:spPr/>
    </dgm:pt>
    <dgm:pt modelId="{1D44EB7D-0C92-46EA-BC44-1278DD524ECD}" type="pres">
      <dgm:prSet presAssocID="{035A86C0-E569-456A-B361-3BBB7CB8B070}" presName="conn2-1" presStyleLbl="parChTrans1D3" presStyleIdx="2" presStyleCnt="5"/>
      <dgm:spPr/>
    </dgm:pt>
    <dgm:pt modelId="{05DB181E-65C9-49BB-9224-D61230C5A645}" type="pres">
      <dgm:prSet presAssocID="{035A86C0-E569-456A-B361-3BBB7CB8B070}" presName="connTx" presStyleLbl="parChTrans1D3" presStyleIdx="2" presStyleCnt="5"/>
      <dgm:spPr/>
    </dgm:pt>
    <dgm:pt modelId="{2A7B3237-835E-4295-B648-7254E409871D}" type="pres">
      <dgm:prSet presAssocID="{2300EB90-A7B9-43E1-979F-CBC7607D6045}" presName="root2" presStyleCnt="0"/>
      <dgm:spPr/>
    </dgm:pt>
    <dgm:pt modelId="{459CF1C8-0599-45B3-922D-9E1E4E8929EB}" type="pres">
      <dgm:prSet presAssocID="{2300EB90-A7B9-43E1-979F-CBC7607D6045}" presName="LevelTwoTextNode" presStyleLbl="node3" presStyleIdx="2" presStyleCnt="5">
        <dgm:presLayoutVars>
          <dgm:chPref val="3"/>
        </dgm:presLayoutVars>
      </dgm:prSet>
      <dgm:spPr/>
    </dgm:pt>
    <dgm:pt modelId="{CDABF3FB-E581-4EE9-B96C-D6D9D8E280BC}" type="pres">
      <dgm:prSet presAssocID="{2300EB90-A7B9-43E1-979F-CBC7607D6045}" presName="level3hierChild" presStyleCnt="0"/>
      <dgm:spPr/>
    </dgm:pt>
    <dgm:pt modelId="{9F9A90FB-7338-4358-93A3-2FD6AAF4FF18}" type="pres">
      <dgm:prSet presAssocID="{FB682086-75E1-4C6C-995A-27B63A329AD9}" presName="conn2-1" presStyleLbl="parChTrans1D2" presStyleIdx="1" presStyleCnt="2"/>
      <dgm:spPr/>
    </dgm:pt>
    <dgm:pt modelId="{7CAE4BB2-9DA4-40F3-8F22-C63B79C0D090}" type="pres">
      <dgm:prSet presAssocID="{FB682086-75E1-4C6C-995A-27B63A329AD9}" presName="connTx" presStyleLbl="parChTrans1D2" presStyleIdx="1" presStyleCnt="2"/>
      <dgm:spPr/>
    </dgm:pt>
    <dgm:pt modelId="{FB6ACAED-D19F-4877-8D59-BF813FA68429}" type="pres">
      <dgm:prSet presAssocID="{533BD5EC-A97B-4A6B-B3EC-2024899DA459}" presName="root2" presStyleCnt="0"/>
      <dgm:spPr/>
    </dgm:pt>
    <dgm:pt modelId="{74CAD606-A6F3-4168-8727-852DEF29C39E}" type="pres">
      <dgm:prSet presAssocID="{533BD5EC-A97B-4A6B-B3EC-2024899DA459}" presName="LevelTwoTextNode" presStyleLbl="node2" presStyleIdx="1" presStyleCnt="2">
        <dgm:presLayoutVars>
          <dgm:chPref val="3"/>
        </dgm:presLayoutVars>
      </dgm:prSet>
      <dgm:spPr/>
    </dgm:pt>
    <dgm:pt modelId="{A600AC99-1E03-47B7-AC4C-4CAA3A2A16EC}" type="pres">
      <dgm:prSet presAssocID="{533BD5EC-A97B-4A6B-B3EC-2024899DA459}" presName="level3hierChild" presStyleCnt="0"/>
      <dgm:spPr/>
    </dgm:pt>
    <dgm:pt modelId="{D7111A30-918C-45B2-8218-49D142975751}" type="pres">
      <dgm:prSet presAssocID="{824089D6-0C89-407A-A715-9191DC370559}" presName="conn2-1" presStyleLbl="parChTrans1D3" presStyleIdx="3" presStyleCnt="5"/>
      <dgm:spPr/>
    </dgm:pt>
    <dgm:pt modelId="{BE4AD127-2BB2-4B56-8DDD-576381AB1294}" type="pres">
      <dgm:prSet presAssocID="{824089D6-0C89-407A-A715-9191DC370559}" presName="connTx" presStyleLbl="parChTrans1D3" presStyleIdx="3" presStyleCnt="5"/>
      <dgm:spPr/>
    </dgm:pt>
    <dgm:pt modelId="{94EFAFF2-1ED8-4EBD-AC41-480490A76FE2}" type="pres">
      <dgm:prSet presAssocID="{2ADC4740-1C92-4068-807D-E9BAE4A68807}" presName="root2" presStyleCnt="0"/>
      <dgm:spPr/>
    </dgm:pt>
    <dgm:pt modelId="{DA7D3191-A765-418E-8143-1B521207E06B}" type="pres">
      <dgm:prSet presAssocID="{2ADC4740-1C92-4068-807D-E9BAE4A68807}" presName="LevelTwoTextNode" presStyleLbl="node3" presStyleIdx="3" presStyleCnt="5">
        <dgm:presLayoutVars>
          <dgm:chPref val="3"/>
        </dgm:presLayoutVars>
      </dgm:prSet>
      <dgm:spPr/>
    </dgm:pt>
    <dgm:pt modelId="{8CBC03DF-BCFC-4937-8E7F-44F90442D394}" type="pres">
      <dgm:prSet presAssocID="{2ADC4740-1C92-4068-807D-E9BAE4A68807}" presName="level3hierChild" presStyleCnt="0"/>
      <dgm:spPr/>
    </dgm:pt>
    <dgm:pt modelId="{1E0BBC68-046A-4127-963A-DB200EF7214C}" type="pres">
      <dgm:prSet presAssocID="{476C9AF1-DF0B-4779-97B2-AF1D43E02B1C}" presName="conn2-1" presStyleLbl="parChTrans1D3" presStyleIdx="4" presStyleCnt="5"/>
      <dgm:spPr/>
    </dgm:pt>
    <dgm:pt modelId="{6D81D3CF-EE5E-42AE-88AE-D8FE7427F083}" type="pres">
      <dgm:prSet presAssocID="{476C9AF1-DF0B-4779-97B2-AF1D43E02B1C}" presName="connTx" presStyleLbl="parChTrans1D3" presStyleIdx="4" presStyleCnt="5"/>
      <dgm:spPr/>
    </dgm:pt>
    <dgm:pt modelId="{ED492A5E-012E-47CA-85AB-84AE95647DBF}" type="pres">
      <dgm:prSet presAssocID="{0544AA91-E67E-420E-B63F-E06243D5A4FF}" presName="root2" presStyleCnt="0"/>
      <dgm:spPr/>
    </dgm:pt>
    <dgm:pt modelId="{2C4ACC4B-C03B-4D8F-942E-9E97428C1DBC}" type="pres">
      <dgm:prSet presAssocID="{0544AA91-E67E-420E-B63F-E06243D5A4FF}" presName="LevelTwoTextNode" presStyleLbl="node3" presStyleIdx="4" presStyleCnt="5">
        <dgm:presLayoutVars>
          <dgm:chPref val="3"/>
        </dgm:presLayoutVars>
      </dgm:prSet>
      <dgm:spPr/>
    </dgm:pt>
    <dgm:pt modelId="{60615199-B8ED-4414-8651-593A3777EFAC}" type="pres">
      <dgm:prSet presAssocID="{0544AA91-E67E-420E-B63F-E06243D5A4FF}" presName="level3hierChild" presStyleCnt="0"/>
      <dgm:spPr/>
    </dgm:pt>
  </dgm:ptLst>
  <dgm:cxnLst>
    <dgm:cxn modelId="{33311813-4E2D-49EF-BD81-7C14B61CB7C8}" type="presOf" srcId="{035A86C0-E569-456A-B361-3BBB7CB8B070}" destId="{1D44EB7D-0C92-46EA-BC44-1278DD524ECD}" srcOrd="0" destOrd="0" presId="urn:microsoft.com/office/officeart/2005/8/layout/hierarchy2"/>
    <dgm:cxn modelId="{10911114-8A93-4ECF-A515-C5DF211639FF}" type="presOf" srcId="{476C9AF1-DF0B-4779-97B2-AF1D43E02B1C}" destId="{6D81D3CF-EE5E-42AE-88AE-D8FE7427F083}" srcOrd="1" destOrd="0" presId="urn:microsoft.com/office/officeart/2005/8/layout/hierarchy2"/>
    <dgm:cxn modelId="{1276EE17-2C36-43AD-85D2-BDD7354AE3A1}" type="presOf" srcId="{476C9AF1-DF0B-4779-97B2-AF1D43E02B1C}" destId="{1E0BBC68-046A-4127-963A-DB200EF7214C}" srcOrd="0" destOrd="0" presId="urn:microsoft.com/office/officeart/2005/8/layout/hierarchy2"/>
    <dgm:cxn modelId="{B0228F1D-1BCF-4AF2-8DCB-944340A5F93E}" type="presOf" srcId="{2ADC4740-1C92-4068-807D-E9BAE4A68807}" destId="{DA7D3191-A765-418E-8143-1B521207E06B}" srcOrd="0" destOrd="0" presId="urn:microsoft.com/office/officeart/2005/8/layout/hierarchy2"/>
    <dgm:cxn modelId="{AD2E2621-5C14-448C-8022-D828D038F767}" type="presOf" srcId="{FB682086-75E1-4C6C-995A-27B63A329AD9}" destId="{9F9A90FB-7338-4358-93A3-2FD6AAF4FF18}" srcOrd="0" destOrd="0" presId="urn:microsoft.com/office/officeart/2005/8/layout/hierarchy2"/>
    <dgm:cxn modelId="{202B5424-5E00-40EE-B9BA-5D41CD99AEE4}" type="presOf" srcId="{FF6F6D32-AA32-48CE-A70D-0B5A0135EA4E}" destId="{6A9A6F9E-BE18-4285-980F-A2BB2A0F9C5D}" srcOrd="1" destOrd="0" presId="urn:microsoft.com/office/officeart/2005/8/layout/hierarchy2"/>
    <dgm:cxn modelId="{F3AC3038-2565-404B-A03A-FB6A16BDD581}" type="presOf" srcId="{56F34719-D088-4197-A8D5-18599602FC8B}" destId="{324A3FB4-1282-4A3C-AEAC-66E6631E271B}" srcOrd="0" destOrd="0" presId="urn:microsoft.com/office/officeart/2005/8/layout/hierarchy2"/>
    <dgm:cxn modelId="{A728C23D-6028-4244-BBE2-54046A39F45D}" srcId="{533BD5EC-A97B-4A6B-B3EC-2024899DA459}" destId="{0544AA91-E67E-420E-B63F-E06243D5A4FF}" srcOrd="1" destOrd="0" parTransId="{476C9AF1-DF0B-4779-97B2-AF1D43E02B1C}" sibTransId="{CDA28588-109A-44F4-91BC-FCA9087D6253}"/>
    <dgm:cxn modelId="{F502C75E-3315-4FB8-B080-A774B808113F}" srcId="{E3ED2975-8DAC-4634-8269-D82BE8E29F18}" destId="{59ED3BF4-3702-4A12-BDF1-9E0367DD7F9B}" srcOrd="0" destOrd="0" parTransId="{EC84D66F-B16D-4E7D-8C76-B54EE262E633}" sibTransId="{5366CEFE-1C18-4C4A-B4C2-2DF91F3C839B}"/>
    <dgm:cxn modelId="{1F3E4B43-9D76-4FB5-A4D2-75E90D8D41CE}" type="presOf" srcId="{2A1620F9-6994-4A4F-A335-D1633A145E66}" destId="{050627CE-C4FA-437F-B9B3-0D0786FEA1D2}" srcOrd="0" destOrd="0" presId="urn:microsoft.com/office/officeart/2005/8/layout/hierarchy2"/>
    <dgm:cxn modelId="{38C16B63-8F58-488E-AF70-BCBD349F84AF}" srcId="{2A1620F9-6994-4A4F-A335-D1633A145E66}" destId="{56F34719-D088-4197-A8D5-18599602FC8B}" srcOrd="1" destOrd="0" parTransId="{A927C112-2B83-4E6E-9949-70FBE9F40304}" sibTransId="{7AAEFE68-F0F3-4AFC-A8D0-5D8837210A20}"/>
    <dgm:cxn modelId="{737EF149-0353-46D6-A6A5-911CAD0477FC}" type="presOf" srcId="{0544AA91-E67E-420E-B63F-E06243D5A4FF}" destId="{2C4ACC4B-C03B-4D8F-942E-9E97428C1DBC}" srcOrd="0" destOrd="0" presId="urn:microsoft.com/office/officeart/2005/8/layout/hierarchy2"/>
    <dgm:cxn modelId="{E25E234A-64C4-4CF5-9072-DDE496D9C4D3}" type="presOf" srcId="{A927C112-2B83-4E6E-9949-70FBE9F40304}" destId="{480F8C2C-8A07-478B-A2C0-40CCE33C16F2}" srcOrd="0" destOrd="0" presId="urn:microsoft.com/office/officeart/2005/8/layout/hierarchy2"/>
    <dgm:cxn modelId="{B7F4B96F-2C42-43DB-880C-1ABE5E9F30FB}" srcId="{59ED3BF4-3702-4A12-BDF1-9E0367DD7F9B}" destId="{2A1620F9-6994-4A4F-A335-D1633A145E66}" srcOrd="0" destOrd="0" parTransId="{FF6F6D32-AA32-48CE-A70D-0B5A0135EA4E}" sibTransId="{0712FBD1-0B1C-4BC1-A26D-30338D4DD35E}"/>
    <dgm:cxn modelId="{7DB34F72-3496-4AF7-BCDF-FD589F758F57}" srcId="{59ED3BF4-3702-4A12-BDF1-9E0367DD7F9B}" destId="{533BD5EC-A97B-4A6B-B3EC-2024899DA459}" srcOrd="1" destOrd="0" parTransId="{FB682086-75E1-4C6C-995A-27B63A329AD9}" sibTransId="{3F11135E-EFCA-4588-99EE-C81E635BDFEE}"/>
    <dgm:cxn modelId="{6C13867F-1E07-48EA-ABA9-7497EBE3BDA4}" srcId="{2A1620F9-6994-4A4F-A335-D1633A145E66}" destId="{2300EB90-A7B9-43E1-979F-CBC7607D6045}" srcOrd="2" destOrd="0" parTransId="{035A86C0-E569-456A-B361-3BBB7CB8B070}" sibTransId="{446CFA2B-0395-48E7-8830-F1D139707C72}"/>
    <dgm:cxn modelId="{C39F8091-A6FB-4873-BD34-21CF4A3C0555}" type="presOf" srcId="{533BD5EC-A97B-4A6B-B3EC-2024899DA459}" destId="{74CAD606-A6F3-4168-8727-852DEF29C39E}" srcOrd="0" destOrd="0" presId="urn:microsoft.com/office/officeart/2005/8/layout/hierarchy2"/>
    <dgm:cxn modelId="{2DCAEE96-0AB5-444E-95C6-6808AAD85413}" type="presOf" srcId="{5D08FCD6-7277-4DE9-90F9-DE4A0DFFBF66}" destId="{638A345F-992B-47A8-82BE-56F009828050}" srcOrd="0" destOrd="0" presId="urn:microsoft.com/office/officeart/2005/8/layout/hierarchy2"/>
    <dgm:cxn modelId="{A942579C-A23A-493B-A79C-07782669624D}" type="presOf" srcId="{2300EB90-A7B9-43E1-979F-CBC7607D6045}" destId="{459CF1C8-0599-45B3-922D-9E1E4E8929EB}" srcOrd="0" destOrd="0" presId="urn:microsoft.com/office/officeart/2005/8/layout/hierarchy2"/>
    <dgm:cxn modelId="{B9F3C1A7-9BB4-47DC-A34F-CED44F0F9179}" type="presOf" srcId="{035A86C0-E569-456A-B361-3BBB7CB8B070}" destId="{05DB181E-65C9-49BB-9224-D61230C5A645}" srcOrd="1" destOrd="0" presId="urn:microsoft.com/office/officeart/2005/8/layout/hierarchy2"/>
    <dgm:cxn modelId="{6E3137B1-9541-4191-85A7-ED0A20FB2E1E}" type="presOf" srcId="{A927C112-2B83-4E6E-9949-70FBE9F40304}" destId="{FD1F8107-F698-4340-91ED-2F113B4871B4}" srcOrd="1" destOrd="0" presId="urn:microsoft.com/office/officeart/2005/8/layout/hierarchy2"/>
    <dgm:cxn modelId="{5F7DA8B4-F086-4CB4-8331-921A3F3B6817}" type="presOf" srcId="{E3ED2975-8DAC-4634-8269-D82BE8E29F18}" destId="{11741896-A3AA-4CA8-8AE3-7549A17685AC}" srcOrd="0" destOrd="0" presId="urn:microsoft.com/office/officeart/2005/8/layout/hierarchy2"/>
    <dgm:cxn modelId="{4D5131BC-BE7B-4A3C-B8FE-3A17918A9673}" type="presOf" srcId="{FB682086-75E1-4C6C-995A-27B63A329AD9}" destId="{7CAE4BB2-9DA4-40F3-8F22-C63B79C0D090}" srcOrd="1" destOrd="0" presId="urn:microsoft.com/office/officeart/2005/8/layout/hierarchy2"/>
    <dgm:cxn modelId="{62D9E5CB-3FD1-4CEE-BF4C-7414869D15B7}" type="presOf" srcId="{ED1E885C-C917-48FE-81BD-0C5798898008}" destId="{BC2E742E-3D8A-422C-A952-B8B6513071CA}" srcOrd="0" destOrd="0" presId="urn:microsoft.com/office/officeart/2005/8/layout/hierarchy2"/>
    <dgm:cxn modelId="{73AF74D0-AB0B-4435-A03E-955A51D0CC31}" type="presOf" srcId="{824089D6-0C89-407A-A715-9191DC370559}" destId="{D7111A30-918C-45B2-8218-49D142975751}" srcOrd="0" destOrd="0" presId="urn:microsoft.com/office/officeart/2005/8/layout/hierarchy2"/>
    <dgm:cxn modelId="{9C20F5D8-DB60-4597-B5CC-2E9B9A075388}" type="presOf" srcId="{59ED3BF4-3702-4A12-BDF1-9E0367DD7F9B}" destId="{6C733931-A572-4933-8B28-CB119132CC47}" srcOrd="0" destOrd="0" presId="urn:microsoft.com/office/officeart/2005/8/layout/hierarchy2"/>
    <dgm:cxn modelId="{B947EBE0-F8C6-4EDE-ACF5-2122D5D11528}" type="presOf" srcId="{824089D6-0C89-407A-A715-9191DC370559}" destId="{BE4AD127-2BB2-4B56-8DDD-576381AB1294}" srcOrd="1" destOrd="0" presId="urn:microsoft.com/office/officeart/2005/8/layout/hierarchy2"/>
    <dgm:cxn modelId="{5F1380E3-4E24-45D0-8C24-7E3448EAA478}" srcId="{533BD5EC-A97B-4A6B-B3EC-2024899DA459}" destId="{2ADC4740-1C92-4068-807D-E9BAE4A68807}" srcOrd="0" destOrd="0" parTransId="{824089D6-0C89-407A-A715-9191DC370559}" sibTransId="{13C8F334-2940-49A2-A0BF-1B42366410B6}"/>
    <dgm:cxn modelId="{BAD5C3EC-0133-469C-B6AF-3F5657B0F0B9}" srcId="{2A1620F9-6994-4A4F-A335-D1633A145E66}" destId="{ED1E885C-C917-48FE-81BD-0C5798898008}" srcOrd="0" destOrd="0" parTransId="{5D08FCD6-7277-4DE9-90F9-DE4A0DFFBF66}" sibTransId="{B018EF2A-F820-4927-A0CE-7803D18EEF67}"/>
    <dgm:cxn modelId="{10B404F0-8580-4155-AE12-73CE51BAD0C6}" type="presOf" srcId="{5D08FCD6-7277-4DE9-90F9-DE4A0DFFBF66}" destId="{E5093F19-40E2-442E-AFBC-A16FBB3E73E7}" srcOrd="1" destOrd="0" presId="urn:microsoft.com/office/officeart/2005/8/layout/hierarchy2"/>
    <dgm:cxn modelId="{FD1AC3F3-DAED-4788-A729-D2DBB66D6249}" type="presOf" srcId="{FF6F6D32-AA32-48CE-A70D-0B5A0135EA4E}" destId="{7270376F-05B6-4B65-9793-773AF37C6B8F}" srcOrd="0" destOrd="0" presId="urn:microsoft.com/office/officeart/2005/8/layout/hierarchy2"/>
    <dgm:cxn modelId="{B56469F8-3D9F-475E-9D28-5E719432FF9B}" type="presParOf" srcId="{11741896-A3AA-4CA8-8AE3-7549A17685AC}" destId="{D380F216-9E0C-4742-85A0-B80973B01CF4}" srcOrd="0" destOrd="0" presId="urn:microsoft.com/office/officeart/2005/8/layout/hierarchy2"/>
    <dgm:cxn modelId="{0945F185-0252-4262-8F93-B39CBD3EE147}" type="presParOf" srcId="{D380F216-9E0C-4742-85A0-B80973B01CF4}" destId="{6C733931-A572-4933-8B28-CB119132CC47}" srcOrd="0" destOrd="0" presId="urn:microsoft.com/office/officeart/2005/8/layout/hierarchy2"/>
    <dgm:cxn modelId="{85115F00-4496-41B0-868D-E7864043C332}" type="presParOf" srcId="{D380F216-9E0C-4742-85A0-B80973B01CF4}" destId="{1033E5B8-9D0A-44CC-A204-B96D54465E7C}" srcOrd="1" destOrd="0" presId="urn:microsoft.com/office/officeart/2005/8/layout/hierarchy2"/>
    <dgm:cxn modelId="{FC848B0E-1100-43E0-9ED8-B0AB946464EB}" type="presParOf" srcId="{1033E5B8-9D0A-44CC-A204-B96D54465E7C}" destId="{7270376F-05B6-4B65-9793-773AF37C6B8F}" srcOrd="0" destOrd="0" presId="urn:microsoft.com/office/officeart/2005/8/layout/hierarchy2"/>
    <dgm:cxn modelId="{D7BFB4EF-E8D5-439B-BE0A-B7A96AA962BC}" type="presParOf" srcId="{7270376F-05B6-4B65-9793-773AF37C6B8F}" destId="{6A9A6F9E-BE18-4285-980F-A2BB2A0F9C5D}" srcOrd="0" destOrd="0" presId="urn:microsoft.com/office/officeart/2005/8/layout/hierarchy2"/>
    <dgm:cxn modelId="{0268827C-2832-4919-9E2D-9F5EFEA724C8}" type="presParOf" srcId="{1033E5B8-9D0A-44CC-A204-B96D54465E7C}" destId="{53FE97A8-3643-4769-87E0-9FA45AB71213}" srcOrd="1" destOrd="0" presId="urn:microsoft.com/office/officeart/2005/8/layout/hierarchy2"/>
    <dgm:cxn modelId="{B9AA9677-C37B-410C-853C-EB42A106FFBC}" type="presParOf" srcId="{53FE97A8-3643-4769-87E0-9FA45AB71213}" destId="{050627CE-C4FA-437F-B9B3-0D0786FEA1D2}" srcOrd="0" destOrd="0" presId="urn:microsoft.com/office/officeart/2005/8/layout/hierarchy2"/>
    <dgm:cxn modelId="{0647432A-3E27-481C-9264-D65FCAB8C15E}" type="presParOf" srcId="{53FE97A8-3643-4769-87E0-9FA45AB71213}" destId="{E93FF907-5097-4F97-9C63-FCCB1878F126}" srcOrd="1" destOrd="0" presId="urn:microsoft.com/office/officeart/2005/8/layout/hierarchy2"/>
    <dgm:cxn modelId="{0E42118D-AD52-4AFF-9A1C-655D73B61904}" type="presParOf" srcId="{E93FF907-5097-4F97-9C63-FCCB1878F126}" destId="{638A345F-992B-47A8-82BE-56F009828050}" srcOrd="0" destOrd="0" presId="urn:microsoft.com/office/officeart/2005/8/layout/hierarchy2"/>
    <dgm:cxn modelId="{ADD84F3E-4949-44F3-AC48-7F26E68F36BF}" type="presParOf" srcId="{638A345F-992B-47A8-82BE-56F009828050}" destId="{E5093F19-40E2-442E-AFBC-A16FBB3E73E7}" srcOrd="0" destOrd="0" presId="urn:microsoft.com/office/officeart/2005/8/layout/hierarchy2"/>
    <dgm:cxn modelId="{EF3E7F80-6B4D-474E-B1A8-D1BC4FADADBF}" type="presParOf" srcId="{E93FF907-5097-4F97-9C63-FCCB1878F126}" destId="{84C66028-CA81-4DB7-AECD-B3E21BE3BD0E}" srcOrd="1" destOrd="0" presId="urn:microsoft.com/office/officeart/2005/8/layout/hierarchy2"/>
    <dgm:cxn modelId="{58E1F370-112C-487F-9AEC-6866B18D4B6C}" type="presParOf" srcId="{84C66028-CA81-4DB7-AECD-B3E21BE3BD0E}" destId="{BC2E742E-3D8A-422C-A952-B8B6513071CA}" srcOrd="0" destOrd="0" presId="urn:microsoft.com/office/officeart/2005/8/layout/hierarchy2"/>
    <dgm:cxn modelId="{734FADCB-0F19-41D1-96CC-24CC05874EF1}" type="presParOf" srcId="{84C66028-CA81-4DB7-AECD-B3E21BE3BD0E}" destId="{3796489C-A5A1-4DB5-B7FB-33477A7ABAFE}" srcOrd="1" destOrd="0" presId="urn:microsoft.com/office/officeart/2005/8/layout/hierarchy2"/>
    <dgm:cxn modelId="{488D4819-F64B-4C04-8123-F54C3E6AADE4}" type="presParOf" srcId="{E93FF907-5097-4F97-9C63-FCCB1878F126}" destId="{480F8C2C-8A07-478B-A2C0-40CCE33C16F2}" srcOrd="2" destOrd="0" presId="urn:microsoft.com/office/officeart/2005/8/layout/hierarchy2"/>
    <dgm:cxn modelId="{4E15AC02-82B7-4710-8C2F-9C3AC3546196}" type="presParOf" srcId="{480F8C2C-8A07-478B-A2C0-40CCE33C16F2}" destId="{FD1F8107-F698-4340-91ED-2F113B4871B4}" srcOrd="0" destOrd="0" presId="urn:microsoft.com/office/officeart/2005/8/layout/hierarchy2"/>
    <dgm:cxn modelId="{9FC20C56-141D-4F51-96B2-D95F351E5B0B}" type="presParOf" srcId="{E93FF907-5097-4F97-9C63-FCCB1878F126}" destId="{FE52311A-D63D-4606-A074-920FD9C612A1}" srcOrd="3" destOrd="0" presId="urn:microsoft.com/office/officeart/2005/8/layout/hierarchy2"/>
    <dgm:cxn modelId="{3DDB0EC8-C7AD-4C18-A8B3-8B01EA439021}" type="presParOf" srcId="{FE52311A-D63D-4606-A074-920FD9C612A1}" destId="{324A3FB4-1282-4A3C-AEAC-66E6631E271B}" srcOrd="0" destOrd="0" presId="urn:microsoft.com/office/officeart/2005/8/layout/hierarchy2"/>
    <dgm:cxn modelId="{E86DEFFB-3CB2-4714-9B73-A10316BFC734}" type="presParOf" srcId="{FE52311A-D63D-4606-A074-920FD9C612A1}" destId="{5218DC4A-C2EF-4D88-95E2-B2CDD7524A66}" srcOrd="1" destOrd="0" presId="urn:microsoft.com/office/officeart/2005/8/layout/hierarchy2"/>
    <dgm:cxn modelId="{F7910F2D-9D5B-4A15-8AFA-28E8733209A6}" type="presParOf" srcId="{E93FF907-5097-4F97-9C63-FCCB1878F126}" destId="{1D44EB7D-0C92-46EA-BC44-1278DD524ECD}" srcOrd="4" destOrd="0" presId="urn:microsoft.com/office/officeart/2005/8/layout/hierarchy2"/>
    <dgm:cxn modelId="{56208613-A440-4704-9E62-2E1E54341CD0}" type="presParOf" srcId="{1D44EB7D-0C92-46EA-BC44-1278DD524ECD}" destId="{05DB181E-65C9-49BB-9224-D61230C5A645}" srcOrd="0" destOrd="0" presId="urn:microsoft.com/office/officeart/2005/8/layout/hierarchy2"/>
    <dgm:cxn modelId="{87BC77FC-66AD-4B29-A5F5-F917BC2B350D}" type="presParOf" srcId="{E93FF907-5097-4F97-9C63-FCCB1878F126}" destId="{2A7B3237-835E-4295-B648-7254E409871D}" srcOrd="5" destOrd="0" presId="urn:microsoft.com/office/officeart/2005/8/layout/hierarchy2"/>
    <dgm:cxn modelId="{EBE33A88-4ABA-4CEB-B846-059DA17BEF19}" type="presParOf" srcId="{2A7B3237-835E-4295-B648-7254E409871D}" destId="{459CF1C8-0599-45B3-922D-9E1E4E8929EB}" srcOrd="0" destOrd="0" presId="urn:microsoft.com/office/officeart/2005/8/layout/hierarchy2"/>
    <dgm:cxn modelId="{60634E43-4410-4209-8BE1-C3F3D0F15017}" type="presParOf" srcId="{2A7B3237-835E-4295-B648-7254E409871D}" destId="{CDABF3FB-E581-4EE9-B96C-D6D9D8E280BC}" srcOrd="1" destOrd="0" presId="urn:microsoft.com/office/officeart/2005/8/layout/hierarchy2"/>
    <dgm:cxn modelId="{EABFCDA2-4F5B-4D5F-8C86-07497E887BFB}" type="presParOf" srcId="{1033E5B8-9D0A-44CC-A204-B96D54465E7C}" destId="{9F9A90FB-7338-4358-93A3-2FD6AAF4FF18}" srcOrd="2" destOrd="0" presId="urn:microsoft.com/office/officeart/2005/8/layout/hierarchy2"/>
    <dgm:cxn modelId="{037024BF-3E32-43D4-AE8B-F68888E4646E}" type="presParOf" srcId="{9F9A90FB-7338-4358-93A3-2FD6AAF4FF18}" destId="{7CAE4BB2-9DA4-40F3-8F22-C63B79C0D090}" srcOrd="0" destOrd="0" presId="urn:microsoft.com/office/officeart/2005/8/layout/hierarchy2"/>
    <dgm:cxn modelId="{78D0BEFF-1C16-439C-8A05-F50578F6248F}" type="presParOf" srcId="{1033E5B8-9D0A-44CC-A204-B96D54465E7C}" destId="{FB6ACAED-D19F-4877-8D59-BF813FA68429}" srcOrd="3" destOrd="0" presId="urn:microsoft.com/office/officeart/2005/8/layout/hierarchy2"/>
    <dgm:cxn modelId="{03599292-EC22-42FD-B59C-718C19B458DD}" type="presParOf" srcId="{FB6ACAED-D19F-4877-8D59-BF813FA68429}" destId="{74CAD606-A6F3-4168-8727-852DEF29C39E}" srcOrd="0" destOrd="0" presId="urn:microsoft.com/office/officeart/2005/8/layout/hierarchy2"/>
    <dgm:cxn modelId="{2DD29362-0082-436F-963C-20632458678B}" type="presParOf" srcId="{FB6ACAED-D19F-4877-8D59-BF813FA68429}" destId="{A600AC99-1E03-47B7-AC4C-4CAA3A2A16EC}" srcOrd="1" destOrd="0" presId="urn:microsoft.com/office/officeart/2005/8/layout/hierarchy2"/>
    <dgm:cxn modelId="{12EE2F12-8BEC-4EB2-AB8F-6A42B3E24A89}" type="presParOf" srcId="{A600AC99-1E03-47B7-AC4C-4CAA3A2A16EC}" destId="{D7111A30-918C-45B2-8218-49D142975751}" srcOrd="0" destOrd="0" presId="urn:microsoft.com/office/officeart/2005/8/layout/hierarchy2"/>
    <dgm:cxn modelId="{6E406FA6-10C6-4FC2-97FB-8264AB2E56C2}" type="presParOf" srcId="{D7111A30-918C-45B2-8218-49D142975751}" destId="{BE4AD127-2BB2-4B56-8DDD-576381AB1294}" srcOrd="0" destOrd="0" presId="urn:microsoft.com/office/officeart/2005/8/layout/hierarchy2"/>
    <dgm:cxn modelId="{EA9F80DC-9CC2-4FDA-AA2F-9A7A05B00671}" type="presParOf" srcId="{A600AC99-1E03-47B7-AC4C-4CAA3A2A16EC}" destId="{94EFAFF2-1ED8-4EBD-AC41-480490A76FE2}" srcOrd="1" destOrd="0" presId="urn:microsoft.com/office/officeart/2005/8/layout/hierarchy2"/>
    <dgm:cxn modelId="{8C4446F6-C449-4365-BE6C-C4C6793CECF6}" type="presParOf" srcId="{94EFAFF2-1ED8-4EBD-AC41-480490A76FE2}" destId="{DA7D3191-A765-418E-8143-1B521207E06B}" srcOrd="0" destOrd="0" presId="urn:microsoft.com/office/officeart/2005/8/layout/hierarchy2"/>
    <dgm:cxn modelId="{9E715D80-D294-4D99-81D0-6148317B9D4F}" type="presParOf" srcId="{94EFAFF2-1ED8-4EBD-AC41-480490A76FE2}" destId="{8CBC03DF-BCFC-4937-8E7F-44F90442D394}" srcOrd="1" destOrd="0" presId="urn:microsoft.com/office/officeart/2005/8/layout/hierarchy2"/>
    <dgm:cxn modelId="{398774A6-8268-4CE4-83B0-B01A7897210A}" type="presParOf" srcId="{A600AC99-1E03-47B7-AC4C-4CAA3A2A16EC}" destId="{1E0BBC68-046A-4127-963A-DB200EF7214C}" srcOrd="2" destOrd="0" presId="urn:microsoft.com/office/officeart/2005/8/layout/hierarchy2"/>
    <dgm:cxn modelId="{D413D634-FC55-455D-BB58-A56922FB5490}" type="presParOf" srcId="{1E0BBC68-046A-4127-963A-DB200EF7214C}" destId="{6D81D3CF-EE5E-42AE-88AE-D8FE7427F083}" srcOrd="0" destOrd="0" presId="urn:microsoft.com/office/officeart/2005/8/layout/hierarchy2"/>
    <dgm:cxn modelId="{512E30BC-48CE-48CF-B866-CC5E01137F4D}" type="presParOf" srcId="{A600AC99-1E03-47B7-AC4C-4CAA3A2A16EC}" destId="{ED492A5E-012E-47CA-85AB-84AE95647DBF}" srcOrd="3" destOrd="0" presId="urn:microsoft.com/office/officeart/2005/8/layout/hierarchy2"/>
    <dgm:cxn modelId="{6B77C26B-B87E-4DEE-9EBB-759D9CEF39FE}" type="presParOf" srcId="{ED492A5E-012E-47CA-85AB-84AE95647DBF}" destId="{2C4ACC4B-C03B-4D8F-942E-9E97428C1DBC}" srcOrd="0" destOrd="0" presId="urn:microsoft.com/office/officeart/2005/8/layout/hierarchy2"/>
    <dgm:cxn modelId="{CEF032EE-5508-4477-839B-938F77DDA402}" type="presParOf" srcId="{ED492A5E-012E-47CA-85AB-84AE95647DBF}" destId="{60615199-B8ED-4414-8651-593A3777EFA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33931-A572-4933-8B28-CB119132CC47}">
      <dsp:nvSpPr>
        <dsp:cNvPr id="0" name=""/>
        <dsp:cNvSpPr/>
      </dsp:nvSpPr>
      <dsp:spPr>
        <a:xfrm>
          <a:off x="1069029" y="3043165"/>
          <a:ext cx="2350713" cy="11753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000" kern="1200" dirty="0"/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תשפ"ז</a:t>
          </a:r>
        </a:p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 </a:t>
          </a:r>
          <a:endParaRPr lang="he-IL" sz="2000" kern="1200" dirty="0"/>
        </a:p>
      </dsp:txBody>
      <dsp:txXfrm>
        <a:off x="1103454" y="3077590"/>
        <a:ext cx="2281863" cy="1106506"/>
      </dsp:txXfrm>
    </dsp:sp>
    <dsp:sp modelId="{7270376F-05B6-4B65-9793-773AF37C6B8F}">
      <dsp:nvSpPr>
        <dsp:cNvPr id="0" name=""/>
        <dsp:cNvSpPr/>
      </dsp:nvSpPr>
      <dsp:spPr>
        <a:xfrm rot="17945813">
          <a:off x="2923086" y="2769993"/>
          <a:ext cx="193359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33598" y="16062"/>
              </a:lnTo>
            </a:path>
          </a:pathLst>
        </a:custGeom>
        <a:noFill/>
        <a:ln w="34925" cap="flat" cmpd="sng" algn="in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800" kern="1200"/>
        </a:p>
      </dsp:txBody>
      <dsp:txXfrm>
        <a:off x="3841546" y="2737715"/>
        <a:ext cx="96679" cy="96679"/>
      </dsp:txXfrm>
    </dsp:sp>
    <dsp:sp modelId="{050627CE-C4FA-437F-B9B3-0D0786FEA1D2}">
      <dsp:nvSpPr>
        <dsp:cNvPr id="0" name=""/>
        <dsp:cNvSpPr/>
      </dsp:nvSpPr>
      <dsp:spPr>
        <a:xfrm>
          <a:off x="4360028" y="1353589"/>
          <a:ext cx="2350713" cy="1175356"/>
        </a:xfrm>
        <a:prstGeom prst="roundRect">
          <a:avLst>
            <a:gd name="adj" fmla="val 10000"/>
          </a:avLst>
        </a:prstGeom>
        <a:solidFill>
          <a:schemeClr val="accent5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בגרות גמישה</a:t>
          </a:r>
        </a:p>
      </dsp:txBody>
      <dsp:txXfrm>
        <a:off x="4394453" y="1388014"/>
        <a:ext cx="2281863" cy="1106506"/>
      </dsp:txXfrm>
    </dsp:sp>
    <dsp:sp modelId="{638A345F-992B-47A8-82BE-56F009828050}">
      <dsp:nvSpPr>
        <dsp:cNvPr id="0" name=""/>
        <dsp:cNvSpPr/>
      </dsp:nvSpPr>
      <dsp:spPr>
        <a:xfrm rot="18289469">
          <a:off x="6357610" y="1249376"/>
          <a:ext cx="16465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46548" y="16062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700" kern="1200"/>
        </a:p>
      </dsp:txBody>
      <dsp:txXfrm>
        <a:off x="7139721" y="1224274"/>
        <a:ext cx="82327" cy="82327"/>
      </dsp:txXfrm>
    </dsp:sp>
    <dsp:sp modelId="{BC2E742E-3D8A-422C-A952-B8B6513071CA}">
      <dsp:nvSpPr>
        <dsp:cNvPr id="0" name=""/>
        <dsp:cNvSpPr/>
      </dsp:nvSpPr>
      <dsp:spPr>
        <a:xfrm>
          <a:off x="7651027" y="1929"/>
          <a:ext cx="2350713" cy="11753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000" kern="1200" dirty="0"/>
            <a:t>היבחנות חיצונית 35%</a:t>
          </a:r>
        </a:p>
      </dsp:txBody>
      <dsp:txXfrm>
        <a:off x="7685452" y="36354"/>
        <a:ext cx="2281863" cy="1106506"/>
      </dsp:txXfrm>
    </dsp:sp>
    <dsp:sp modelId="{480F8C2C-8A07-478B-A2C0-40CCE33C16F2}">
      <dsp:nvSpPr>
        <dsp:cNvPr id="0" name=""/>
        <dsp:cNvSpPr/>
      </dsp:nvSpPr>
      <dsp:spPr>
        <a:xfrm>
          <a:off x="6710742" y="1925206"/>
          <a:ext cx="94028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40285" y="16062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00" kern="1200"/>
        </a:p>
      </dsp:txBody>
      <dsp:txXfrm>
        <a:off x="7157377" y="1917761"/>
        <a:ext cx="47014" cy="47014"/>
      </dsp:txXfrm>
    </dsp:sp>
    <dsp:sp modelId="{324A3FB4-1282-4A3C-AEAC-66E6631E271B}">
      <dsp:nvSpPr>
        <dsp:cNvPr id="0" name=""/>
        <dsp:cNvSpPr/>
      </dsp:nvSpPr>
      <dsp:spPr>
        <a:xfrm>
          <a:off x="7651027" y="1353589"/>
          <a:ext cx="2350713" cy="11753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משימות מבוקרות35%</a:t>
          </a:r>
        </a:p>
      </dsp:txBody>
      <dsp:txXfrm>
        <a:off x="7685452" y="1388014"/>
        <a:ext cx="2281863" cy="1106506"/>
      </dsp:txXfrm>
    </dsp:sp>
    <dsp:sp modelId="{1D44EB7D-0C92-46EA-BC44-1278DD524ECD}">
      <dsp:nvSpPr>
        <dsp:cNvPr id="0" name=""/>
        <dsp:cNvSpPr/>
      </dsp:nvSpPr>
      <dsp:spPr>
        <a:xfrm rot="3310531">
          <a:off x="6357610" y="2601036"/>
          <a:ext cx="164654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646548" y="16062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700" kern="1200"/>
        </a:p>
      </dsp:txBody>
      <dsp:txXfrm>
        <a:off x="7139721" y="2575934"/>
        <a:ext cx="82327" cy="82327"/>
      </dsp:txXfrm>
    </dsp:sp>
    <dsp:sp modelId="{459CF1C8-0599-45B3-922D-9E1E4E8929EB}">
      <dsp:nvSpPr>
        <dsp:cNvPr id="0" name=""/>
        <dsp:cNvSpPr/>
      </dsp:nvSpPr>
      <dsp:spPr>
        <a:xfrm>
          <a:off x="7651027" y="2705250"/>
          <a:ext cx="2350713" cy="11753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מטלת ביצוע 30%</a:t>
          </a:r>
        </a:p>
      </dsp:txBody>
      <dsp:txXfrm>
        <a:off x="7685452" y="2739675"/>
        <a:ext cx="2281863" cy="1106506"/>
      </dsp:txXfrm>
    </dsp:sp>
    <dsp:sp modelId="{9F9A90FB-7338-4358-93A3-2FD6AAF4FF18}">
      <dsp:nvSpPr>
        <dsp:cNvPr id="0" name=""/>
        <dsp:cNvSpPr/>
      </dsp:nvSpPr>
      <dsp:spPr>
        <a:xfrm rot="3654187">
          <a:off x="2923086" y="4459569"/>
          <a:ext cx="193359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933598" y="16062"/>
              </a:lnTo>
            </a:path>
          </a:pathLst>
        </a:custGeom>
        <a:noFill/>
        <a:ln w="34925" cap="flat" cmpd="sng" algn="in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800" kern="1200"/>
        </a:p>
      </dsp:txBody>
      <dsp:txXfrm>
        <a:off x="3841546" y="4427291"/>
        <a:ext cx="96679" cy="96679"/>
      </dsp:txXfrm>
    </dsp:sp>
    <dsp:sp modelId="{74CAD606-A6F3-4168-8727-852DEF29C39E}">
      <dsp:nvSpPr>
        <dsp:cNvPr id="0" name=""/>
        <dsp:cNvSpPr/>
      </dsp:nvSpPr>
      <dsp:spPr>
        <a:xfrm>
          <a:off x="4360028" y="4732740"/>
          <a:ext cx="2350713" cy="1175356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בגרות חיצונית</a:t>
          </a:r>
        </a:p>
      </dsp:txBody>
      <dsp:txXfrm>
        <a:off x="4394453" y="4767165"/>
        <a:ext cx="2281863" cy="1106506"/>
      </dsp:txXfrm>
    </dsp:sp>
    <dsp:sp modelId="{D7111A30-918C-45B2-8218-49D142975751}">
      <dsp:nvSpPr>
        <dsp:cNvPr id="0" name=""/>
        <dsp:cNvSpPr/>
      </dsp:nvSpPr>
      <dsp:spPr>
        <a:xfrm rot="19457599">
          <a:off x="6601902" y="4966441"/>
          <a:ext cx="115796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57965" y="16062"/>
              </a:lnTo>
            </a:path>
          </a:pathLst>
        </a:custGeom>
        <a:noFill/>
        <a:ln w="34925" cap="flat" cmpd="sng" algn="in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00" kern="1200"/>
        </a:p>
      </dsp:txBody>
      <dsp:txXfrm>
        <a:off x="7151935" y="4953554"/>
        <a:ext cx="57898" cy="57898"/>
      </dsp:txXfrm>
    </dsp:sp>
    <dsp:sp modelId="{DA7D3191-A765-418E-8143-1B521207E06B}">
      <dsp:nvSpPr>
        <dsp:cNvPr id="0" name=""/>
        <dsp:cNvSpPr/>
      </dsp:nvSpPr>
      <dsp:spPr>
        <a:xfrm>
          <a:off x="7651027" y="4056910"/>
          <a:ext cx="2350713" cy="1175356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/>
            <a:t>בחינה חיצונית 70%</a:t>
          </a:r>
        </a:p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/>
            <a:t>034271</a:t>
          </a:r>
        </a:p>
      </dsp:txBody>
      <dsp:txXfrm>
        <a:off x="7685452" y="4091335"/>
        <a:ext cx="2281863" cy="1106506"/>
      </dsp:txXfrm>
    </dsp:sp>
    <dsp:sp modelId="{1E0BBC68-046A-4127-963A-DB200EF7214C}">
      <dsp:nvSpPr>
        <dsp:cNvPr id="0" name=""/>
        <dsp:cNvSpPr/>
      </dsp:nvSpPr>
      <dsp:spPr>
        <a:xfrm rot="2142401">
          <a:off x="6601902" y="5642272"/>
          <a:ext cx="115796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57965" y="16062"/>
              </a:lnTo>
            </a:path>
          </a:pathLst>
        </a:custGeom>
        <a:noFill/>
        <a:ln w="34925" cap="flat" cmpd="sng" algn="in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500" kern="1200"/>
        </a:p>
      </dsp:txBody>
      <dsp:txXfrm>
        <a:off x="7151935" y="5629384"/>
        <a:ext cx="57898" cy="57898"/>
      </dsp:txXfrm>
    </dsp:sp>
    <dsp:sp modelId="{2C4ACC4B-C03B-4D8F-942E-9E97428C1DBC}">
      <dsp:nvSpPr>
        <dsp:cNvPr id="0" name=""/>
        <dsp:cNvSpPr/>
      </dsp:nvSpPr>
      <dsp:spPr>
        <a:xfrm>
          <a:off x="7651027" y="5408570"/>
          <a:ext cx="2350713" cy="1175356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/>
            <a:t>מטלת ביצוע 30%</a:t>
          </a:r>
        </a:p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700" kern="1200" dirty="0"/>
            <a:t>034263</a:t>
          </a:r>
        </a:p>
      </dsp:txBody>
      <dsp:txXfrm>
        <a:off x="7685452" y="5442995"/>
        <a:ext cx="2281863" cy="1106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A00C101-3144-45C5-B469-ABBCE85E5BC5}" type="datetimeFigureOut">
              <a:rPr lang="he-IL" smtClean="0"/>
              <a:t>י"ג/אלול/תשפ"ו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75124D3-ED6A-4477-B42F-7D655A7919F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752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5124D3-ED6A-4477-B42F-7D655A7919F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0095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5124D3-ED6A-4477-B42F-7D655A7919F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78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1915643" y="1788454"/>
            <a:ext cx="8361229" cy="2098226"/>
          </a:xfrm>
        </p:spPr>
        <p:txBody>
          <a:bodyPr anchor="b">
            <a:noAutofit/>
          </a:bodyPr>
          <a:lstStyle>
            <a:lvl1pPr algn="ctr" rtl="1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>
            <a:off x="2680421" y="3956279"/>
            <a:ext cx="6831673" cy="1086237"/>
          </a:xfrm>
        </p:spPr>
        <p:txBody>
          <a:bodyPr>
            <a:normAutofit/>
          </a:bodyPr>
          <a:lstStyle>
            <a:lvl1pPr marL="0" indent="0" algn="ctr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9831198" y="6453386"/>
            <a:ext cx="1607944" cy="404614"/>
          </a:xfrm>
        </p:spPr>
        <p:txBody>
          <a:bodyPr/>
          <a:lstStyle>
            <a:lvl1pPr algn="r" rtl="1"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2584569" y="6453386"/>
            <a:ext cx="7023377" cy="404614"/>
          </a:xfrm>
        </p:spPr>
        <p:txBody>
          <a:bodyPr/>
          <a:lstStyle>
            <a:lvl1pPr algn="ctr" rtl="1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765025" y="6453386"/>
            <a:ext cx="1596292" cy="404614"/>
          </a:xfrm>
        </p:spPr>
        <p:txBody>
          <a:bodyPr/>
          <a:lstStyle>
            <a:lvl1pPr algn="l" rtl="1"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 flipH="1">
            <a:off x="765025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1219200" y="2286000"/>
            <a:ext cx="9601200" cy="358140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814004" y="1301360"/>
            <a:ext cx="9612971" cy="2852737"/>
          </a:xfrm>
        </p:spPr>
        <p:txBody>
          <a:bodyPr anchor="b">
            <a:normAutofit/>
          </a:bodyPr>
          <a:lstStyle>
            <a:lvl1pPr algn="l" rtl="1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1814004" y="4216328"/>
            <a:ext cx="9612971" cy="1143324"/>
          </a:xfrm>
        </p:spPr>
        <p:txBody>
          <a:bodyPr/>
          <a:lstStyle>
            <a:lvl1pPr marL="0" indent="0" algn="l" rtl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9830683" y="6453386"/>
            <a:ext cx="1622409" cy="404614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2584311" y="6453386"/>
            <a:ext cx="7023377" cy="404614"/>
          </a:xfrm>
        </p:spPr>
        <p:txBody>
          <a:bodyPr/>
          <a:lstStyle>
            <a:lvl1pPr algn="ctr" rtl="1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765025" y="6453386"/>
            <a:ext cx="1596292" cy="404614"/>
          </a:xfrm>
        </p:spPr>
        <p:txBody>
          <a:bodyPr/>
          <a:lstStyle>
            <a:lvl1pPr algn="l" rtl="1"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 flipH="1">
            <a:off x="765025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algn="r" rtl="1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flipH="1">
            <a:off x="6372614" y="2285999"/>
            <a:ext cx="4447786" cy="3581401"/>
          </a:xfrm>
        </p:spPr>
        <p:txBody>
          <a:bodyPr/>
          <a:lstStyle>
            <a:lvl1pPr algn="r" rtl="1">
              <a:defRPr baseline="0">
                <a:solidFill>
                  <a:schemeClr val="tx2"/>
                </a:solidFill>
              </a:defRPr>
            </a:lvl1pPr>
            <a:lvl2pPr algn="r" rtl="1">
              <a:defRPr baseline="0">
                <a:solidFill>
                  <a:schemeClr val="tx2"/>
                </a:solidFill>
              </a:defRPr>
            </a:lvl2pPr>
            <a:lvl3pPr algn="r" rtl="1">
              <a:defRPr baseline="0">
                <a:solidFill>
                  <a:schemeClr val="tx2"/>
                </a:solidFill>
              </a:defRPr>
            </a:lvl3pPr>
            <a:lvl4pPr algn="r" rtl="1">
              <a:defRPr baseline="0">
                <a:solidFill>
                  <a:schemeClr val="tx2"/>
                </a:solidFill>
              </a:defRPr>
            </a:lvl4pPr>
            <a:lvl5pPr algn="r" rtl="1"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flipH="1">
            <a:off x="1218811" y="2285999"/>
            <a:ext cx="4447786" cy="3581401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  <a:lvl2pPr algn="r" rtl="1">
              <a:defRPr>
                <a:solidFill>
                  <a:schemeClr val="tx2"/>
                </a:solidFill>
              </a:defRPr>
            </a:lvl2pPr>
            <a:lvl3pPr algn="r" rtl="1">
              <a:defRPr>
                <a:solidFill>
                  <a:schemeClr val="tx2"/>
                </a:solidFill>
              </a:defRPr>
            </a:lvl3pPr>
            <a:lvl4pPr algn="r" rtl="1">
              <a:defRPr>
                <a:solidFill>
                  <a:schemeClr val="tx2"/>
                </a:solidFill>
              </a:defRPr>
            </a:lvl4pPr>
            <a:lvl5pPr algn="r" rtl="1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6376416" y="2340864"/>
            <a:ext cx="4443984" cy="823912"/>
          </a:xfrm>
        </p:spPr>
        <p:txBody>
          <a:bodyPr anchor="b">
            <a:noAutofit/>
          </a:bodyPr>
          <a:lstStyle>
            <a:lvl1pPr marL="0" indent="0" algn="r" rtl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flipH="1">
            <a:off x="6376416" y="3305207"/>
            <a:ext cx="4443984" cy="2562193"/>
          </a:xfrm>
        </p:spPr>
        <p:txBody>
          <a:bodyPr/>
          <a:lstStyle>
            <a:lvl1pPr algn="r" rtl="1">
              <a:defRPr baseline="0">
                <a:solidFill>
                  <a:schemeClr val="tx2"/>
                </a:solidFill>
              </a:defRPr>
            </a:lvl1pPr>
            <a:lvl2pPr algn="r" rtl="1">
              <a:defRPr baseline="0">
                <a:solidFill>
                  <a:schemeClr val="tx2"/>
                </a:solidFill>
              </a:defRPr>
            </a:lvl2pPr>
            <a:lvl3pPr algn="r" rtl="1">
              <a:defRPr baseline="0">
                <a:solidFill>
                  <a:schemeClr val="tx2"/>
                </a:solidFill>
              </a:defRPr>
            </a:lvl3pPr>
            <a:lvl4pPr algn="r" rtl="1">
              <a:defRPr baseline="0">
                <a:solidFill>
                  <a:schemeClr val="tx2"/>
                </a:solidFill>
              </a:defRPr>
            </a:lvl4pPr>
            <a:lvl5pPr algn="r" rtl="1"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flipH="1">
            <a:off x="1223002" y="2340864"/>
            <a:ext cx="4443984" cy="823912"/>
          </a:xfrm>
        </p:spPr>
        <p:txBody>
          <a:bodyPr anchor="b">
            <a:noAutofit/>
          </a:bodyPr>
          <a:lstStyle>
            <a:lvl1pPr marL="0" indent="0" algn="r" rtl="1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flipH="1">
            <a:off x="1223002" y="3305207"/>
            <a:ext cx="4443984" cy="2562193"/>
          </a:xfrm>
        </p:spPr>
        <p:txBody>
          <a:bodyPr/>
          <a:lstStyle>
            <a:lvl1pPr algn="r" rtl="1">
              <a:defRPr baseline="0">
                <a:solidFill>
                  <a:schemeClr val="tx2"/>
                </a:solidFill>
              </a:defRPr>
            </a:lvl1pPr>
            <a:lvl2pPr algn="r" rtl="1">
              <a:defRPr baseline="0">
                <a:solidFill>
                  <a:schemeClr val="tx2"/>
                </a:solidFill>
              </a:defRPr>
            </a:lvl2pPr>
            <a:lvl3pPr algn="r" rtl="1">
              <a:defRPr baseline="0">
                <a:solidFill>
                  <a:schemeClr val="tx2"/>
                </a:solidFill>
              </a:defRPr>
            </a:lvl3pPr>
            <a:lvl4pPr algn="r" rtl="1">
              <a:defRPr baseline="0">
                <a:solidFill>
                  <a:schemeClr val="tx2"/>
                </a:solidFill>
              </a:defRPr>
            </a:lvl4pPr>
            <a:lvl5pPr algn="r" rtl="1"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 flipH="1">
            <a:off x="688848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rtl="1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7612380" y="685800"/>
            <a:ext cx="3855720" cy="2157884"/>
          </a:xfrm>
        </p:spPr>
        <p:txBody>
          <a:bodyPr anchor="t">
            <a:noAutofit/>
          </a:bodyPr>
          <a:lstStyle>
            <a:lvl1pPr algn="r" rtl="1"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723900" y="685801"/>
            <a:ext cx="5212080" cy="5175250"/>
          </a:xfrm>
        </p:spPr>
        <p:txBody>
          <a:bodyPr/>
          <a:lstStyle>
            <a:lvl1pPr algn="r" rtl="1">
              <a:defRPr sz="2000"/>
            </a:lvl1pPr>
            <a:lvl2pPr algn="r" rtl="1">
              <a:defRPr sz="2000"/>
            </a:lvl2pPr>
            <a:lvl3pPr algn="r" rtl="1">
              <a:defRPr sz="1800"/>
            </a:lvl3pPr>
            <a:lvl4pPr algn="r" rtl="1">
              <a:defRPr sz="1800"/>
            </a:lvl4pPr>
            <a:lvl5pPr algn="r" rtl="1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H="1">
            <a:off x="7612380" y="2856344"/>
            <a:ext cx="3855720" cy="3011056"/>
          </a:xfrm>
        </p:spPr>
        <p:txBody>
          <a:bodyPr/>
          <a:lstStyle>
            <a:lvl1pPr marL="0" indent="0" algn="r" rtl="1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flipH="1">
            <a:off x="10263528" y="6453386"/>
            <a:ext cx="1204572" cy="404614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flipH="1">
            <a:off x="7612380" y="6453386"/>
            <a:ext cx="2373675" cy="404614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flipH="1">
            <a:off x="712568" y="6453386"/>
            <a:ext cx="1596292" cy="404614"/>
          </a:xfrm>
        </p:spPr>
        <p:txBody>
          <a:bodyPr/>
          <a:lstStyle>
            <a:lvl1pPr algn="l" rtl="1"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 flipH="1">
            <a:off x="665988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rtl="1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 flipH="1">
            <a:off x="688848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rtl="1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7612380" y="685800"/>
            <a:ext cx="3855720" cy="2157884"/>
          </a:xfrm>
        </p:spPr>
        <p:txBody>
          <a:bodyPr anchor="t">
            <a:normAutofit/>
          </a:bodyPr>
          <a:lstStyle>
            <a:lvl1pPr algn="r" rtl="1">
              <a:lnSpc>
                <a:spcPct val="84000"/>
              </a:lnSpc>
              <a:defRPr sz="4800" baseline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flipH="1">
            <a:off x="0" y="0"/>
            <a:ext cx="6659880" cy="6857999"/>
          </a:xfrm>
        </p:spPr>
        <p:txBody>
          <a:bodyPr anchor="t">
            <a:normAutofit/>
          </a:bodyPr>
          <a:lstStyle>
            <a:lvl1pPr marL="0" indent="0" algn="r" rtl="1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flipH="1">
            <a:off x="7612380" y="2855968"/>
            <a:ext cx="3855720" cy="3011432"/>
          </a:xfrm>
        </p:spPr>
        <p:txBody>
          <a:bodyPr/>
          <a:lstStyle>
            <a:lvl1pPr marL="0" indent="0" algn="r" rtl="1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flipH="1">
            <a:off x="10263528" y="6453386"/>
            <a:ext cx="1204572" cy="404614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flipH="1">
            <a:off x="7612380" y="6453386"/>
            <a:ext cx="2373675" cy="404614"/>
          </a:xfrm>
        </p:spPr>
        <p:txBody>
          <a:bodyPr/>
          <a:lstStyle>
            <a:lvl1pPr algn="r" rtl="1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flipH="1">
            <a:off x="712568" y="6453386"/>
            <a:ext cx="1596292" cy="404614"/>
          </a:xfrm>
        </p:spPr>
        <p:txBody>
          <a:bodyPr/>
          <a:lstStyle>
            <a:lvl1pPr algn="l" rtl="1"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 flipH="1">
            <a:off x="665988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rtl="1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</p:spPr>
        <p:txBody>
          <a:bodyPr/>
          <a:lstStyle>
            <a:lvl1pPr algn="r" rtl="1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H="1">
            <a:off x="1219200" y="2295525"/>
            <a:ext cx="9601200" cy="3571875"/>
          </a:xfrm>
        </p:spPr>
        <p:txBody>
          <a:bodyPr vert="eaVert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flipH="1">
            <a:off x="1029673" y="624156"/>
            <a:ext cx="1565766" cy="5243244"/>
          </a:xfrm>
        </p:spPr>
        <p:txBody>
          <a:bodyPr vert="eaVert"/>
          <a:lstStyle>
            <a:lvl1pPr algn="r" rtl="1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flipH="1">
            <a:off x="2640759" y="624156"/>
            <a:ext cx="8179641" cy="5243244"/>
          </a:xfrm>
        </p:spPr>
        <p:txBody>
          <a:bodyPr vert="eaVert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flipH="1">
            <a:off x="9596778" y="6453386"/>
            <a:ext cx="1204572" cy="404614"/>
          </a:xfrm>
        </p:spPr>
        <p:txBody>
          <a:bodyPr/>
          <a:lstStyle>
            <a:lvl1pPr algn="r" rtl="1">
              <a:defRPr/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flipH="1">
            <a:off x="3017606" y="6453386"/>
            <a:ext cx="6280830" cy="404614"/>
          </a:xfrm>
        </p:spPr>
        <p:txBody>
          <a:bodyPr/>
          <a:lstStyle>
            <a:lvl1pPr algn="r" rtl="1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flipH="1">
            <a:off x="1122972" y="6453386"/>
            <a:ext cx="1596292" cy="404614"/>
          </a:xfrm>
        </p:spPr>
        <p:txBody>
          <a:bodyPr/>
          <a:lstStyle>
            <a:lvl1pPr algn="l" rtl="1"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flipH="1">
            <a:off x="12192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12192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flipH="1">
            <a:off x="9596778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flipH="1">
            <a:off x="3017606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flipH="1">
            <a:off x="1122972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 flipH="1">
            <a:off x="1148530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r" defTabSz="914400" rtl="1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r" defTabSz="914400" rtl="1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chrome-extension://efaidnbmnnnibpcajpcglclefindmkaj/https:/meyda.education.gov.il/files/Mazkirut_Pedagogit/ezrachut/mafmartashpaz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yda.education.gov.il/files/Mazkirut_Pedagogit/ezrachut/mikudlemidataspazoldsevenew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eyda.education.gov.il/files/Mazkirut_Pedagogit/ezrachut/mikudlemidataspaznewgamishnew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eyda.education.gov.il/files/Mazkirut_Pedagogit/ezrachut/mikudlemidataspaznewgamishnew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yda.education.gov.il/files/Mazkirut_Pedagogit/ezrachut/ekronotest.pdf" TargetMode="External"/><Relationship Id="rId2" Type="http://schemas.openxmlformats.org/officeDocument/2006/relationships/hyperlink" Target="https://meyda.education.gov.il/files/Mazkirut_Pedagogit/ezrachut/leumiutes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3B89224-10A6-006B-AF32-DE585618B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2158835" y="1458830"/>
            <a:ext cx="8361229" cy="2098226"/>
          </a:xfrm>
        </p:spPr>
        <p:txBody>
          <a:bodyPr/>
          <a:lstStyle/>
          <a:p>
            <a:r>
              <a:rPr lang="he-IL" dirty="0"/>
              <a:t>הוראת אזרחות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6D0EC7C-5DEB-B2AF-F9A4-E4043D8D9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3166804" y="3878458"/>
            <a:ext cx="6831673" cy="1086237"/>
          </a:xfrm>
        </p:spPr>
        <p:txBody>
          <a:bodyPr>
            <a:noAutofit/>
          </a:bodyPr>
          <a:lstStyle/>
          <a:p>
            <a:r>
              <a:rPr lang="he-IL" sz="7200" dirty="0"/>
              <a:t>תשפ"ז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0ADA713-AF2B-861F-B24B-75CF1ADECDC9}"/>
              </a:ext>
            </a:extLst>
          </p:cNvPr>
          <p:cNvSpPr txBox="1"/>
          <p:nvPr/>
        </p:nvSpPr>
        <p:spPr>
          <a:xfrm>
            <a:off x="9902757" y="1429966"/>
            <a:ext cx="7295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/>
              <a:t>בס"ד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1A2316D-AFED-8A07-E844-99F727A29B52}"/>
              </a:ext>
            </a:extLst>
          </p:cNvPr>
          <p:cNvSpPr txBox="1"/>
          <p:nvPr/>
        </p:nvSpPr>
        <p:spPr>
          <a:xfrm>
            <a:off x="865056" y="5286097"/>
            <a:ext cx="25875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hlinkClick r:id="rId2"/>
              </a:rPr>
              <a:t>עפ"י חוזר מפמ"ר תשפ"ז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50438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7EFAF-2DAB-68F5-9C85-C0DEDA4D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מציין מיקום תוכן 10">
            <a:extLst>
              <a:ext uri="{FF2B5EF4-FFF2-40B4-BE49-F238E27FC236}">
                <a16:creationId xmlns:a16="http://schemas.microsoft.com/office/drawing/2014/main" id="{EFCB52FC-B55C-E75F-CF77-06667A610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976760"/>
              </p:ext>
            </p:extLst>
          </p:nvPr>
        </p:nvGraphicFramePr>
        <p:xfrm>
          <a:off x="272143" y="130629"/>
          <a:ext cx="11070771" cy="658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552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E1018E-38AF-EB0E-8410-91249BBA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95400" y="377312"/>
            <a:ext cx="9601200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מיקוד הלמידה 70% </a:t>
            </a:r>
            <a:br>
              <a:rPr lang="he-IL" dirty="0"/>
            </a:br>
            <a:r>
              <a:rPr lang="he-IL" dirty="0"/>
              <a:t>שאלון 034271</a:t>
            </a:r>
            <a:br>
              <a:rPr lang="he-IL" dirty="0"/>
            </a:br>
            <a:r>
              <a:rPr lang="he-IL" dirty="0"/>
              <a:t>לנבחנים </a:t>
            </a:r>
            <a:r>
              <a:rPr lang="he-IL" dirty="0" err="1"/>
              <a:t>בתשפ"ז</a:t>
            </a:r>
            <a:br>
              <a:rPr lang="he-IL" dirty="0"/>
            </a:br>
            <a:br>
              <a:rPr lang="he-IL" dirty="0"/>
            </a:br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A934C5C2-BFD5-69A1-85E2-36ED7A4A6168}"/>
              </a:ext>
            </a:extLst>
          </p:cNvPr>
          <p:cNvSpPr txBox="1"/>
          <p:nvPr/>
        </p:nvSpPr>
        <p:spPr>
          <a:xfrm>
            <a:off x="806244" y="2251588"/>
            <a:ext cx="1041236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800" b="0" i="0" dirty="0">
                <a:solidFill>
                  <a:srgbClr val="4B4B4B"/>
                </a:solidFill>
                <a:effectLst/>
                <a:latin typeface="adobe-clean"/>
                <a:hlinkClick r:id="rId3"/>
              </a:rPr>
              <a:t>https://meyda.education.gov.il/files/Mazkirut_Pedagogit/ezrachut/mikudlemidataspazoldsevenew.pdf</a:t>
            </a:r>
            <a:endParaRPr lang="he-IL" sz="1800" b="0" i="0" dirty="0">
              <a:solidFill>
                <a:srgbClr val="4B4B4B"/>
              </a:solidFill>
              <a:effectLst/>
              <a:latin typeface="adobe-clean"/>
            </a:endParaRPr>
          </a:p>
          <a:p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E79E8FEC-310F-66E2-0114-18ED9FA46964}"/>
              </a:ext>
            </a:extLst>
          </p:cNvPr>
          <p:cNvSpPr txBox="1"/>
          <p:nvPr/>
        </p:nvSpPr>
        <p:spPr>
          <a:xfrm>
            <a:off x="1600200" y="4562168"/>
            <a:ext cx="9296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/>
              <a:t>לנבחנים בשנת תשפ"ח והלאה חומר הלימוד לבחינה יהיה ללא מיקוד וללא הקלה בחוקי המענה </a:t>
            </a:r>
          </a:p>
        </p:txBody>
      </p:sp>
    </p:spTree>
    <p:extLst>
      <p:ext uri="{BB962C8B-B14F-4D97-AF65-F5344CB8AC3E}">
        <p14:creationId xmlns:p14="http://schemas.microsoft.com/office/powerpoint/2010/main" val="121274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D01296-98E5-312E-3505-E5018A970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95400" y="328787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הוראות ומבנה בחינה חיצונית</a:t>
            </a:r>
            <a:br>
              <a:rPr lang="he-IL" dirty="0"/>
            </a:br>
            <a:r>
              <a:rPr lang="he-IL" dirty="0"/>
              <a:t>שאלון 034271 </a:t>
            </a:r>
          </a:p>
        </p:txBody>
      </p:sp>
      <p:pic>
        <p:nvPicPr>
          <p:cNvPr id="17" name="מציין מיקום תוכן 16">
            <a:extLst>
              <a:ext uri="{FF2B5EF4-FFF2-40B4-BE49-F238E27FC236}">
                <a16:creationId xmlns:a16="http://schemas.microsoft.com/office/drawing/2014/main" id="{04CD8818-3DED-F47F-09DB-F86B740B37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48667" t="42563" r="30090" b="30446"/>
          <a:stretch>
            <a:fillRect/>
          </a:stretch>
        </p:blipFill>
        <p:spPr bwMode="auto">
          <a:xfrm>
            <a:off x="2914013" y="2025444"/>
            <a:ext cx="6063802" cy="4333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6428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5012EF07-7D47-CEBC-6320-BF3DF9F75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87" t="29247" r="28629" b="5663"/>
          <a:stretch>
            <a:fillRect/>
          </a:stretch>
        </p:blipFill>
        <p:spPr>
          <a:xfrm>
            <a:off x="1759975" y="146022"/>
            <a:ext cx="7708489" cy="656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07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EA35BA45-BDF9-B5AE-C900-5F6207BDB4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907" t="22418" r="29863" b="7106"/>
          <a:stretch>
            <a:fillRect/>
          </a:stretch>
        </p:blipFill>
        <p:spPr>
          <a:xfrm>
            <a:off x="1976285" y="-14264"/>
            <a:ext cx="6814943" cy="688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16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DDF4D4-8624-96D2-989F-CB216BE00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1915385" y="2265110"/>
            <a:ext cx="8361229" cy="2098226"/>
          </a:xfrm>
        </p:spPr>
        <p:txBody>
          <a:bodyPr/>
          <a:lstStyle/>
          <a:p>
            <a:br>
              <a:rPr lang="he-IL" dirty="0"/>
            </a:br>
            <a:br>
              <a:rPr lang="he-IL" dirty="0"/>
            </a:br>
            <a:br>
              <a:rPr lang="he-IL" dirty="0"/>
            </a:br>
            <a:br>
              <a:rPr lang="he-IL" dirty="0"/>
            </a:br>
            <a:r>
              <a:rPr lang="he-IL" dirty="0"/>
              <a:t>מתווה חדש </a:t>
            </a:r>
            <a:br>
              <a:rPr lang="he-IL" dirty="0"/>
            </a:br>
            <a:r>
              <a:rPr lang="he-IL" dirty="0"/>
              <a:t>בגרות גמישה</a:t>
            </a:r>
            <a:br>
              <a:rPr lang="he-IL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7A4CF05-A14B-ED06-0C5A-D9E65E1CC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002970" y="3635267"/>
            <a:ext cx="8882743" cy="182936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he-IL" dirty="0"/>
              <a:t>1. </a:t>
            </a:r>
            <a:r>
              <a:rPr lang="he-IL" b="1" u="sng" dirty="0"/>
              <a:t>היבחנות חיצונית </a:t>
            </a:r>
            <a:r>
              <a:rPr lang="he-IL" b="1" dirty="0"/>
              <a:t>בהיקף של 35% </a:t>
            </a:r>
          </a:p>
          <a:p>
            <a:pPr marL="457200" indent="-457200" algn="r">
              <a:buAutoNum type="arabicPeriod"/>
            </a:pPr>
            <a:endParaRPr lang="he-IL" b="1" dirty="0"/>
          </a:p>
          <a:p>
            <a:pPr algn="r"/>
            <a:r>
              <a:rPr lang="he-IL" dirty="0"/>
              <a:t>2. </a:t>
            </a:r>
            <a:r>
              <a:rPr lang="he-IL" u="sng" dirty="0"/>
              <a:t>משימות ביצוע מבוקרות(מתוקשבות)</a:t>
            </a:r>
            <a:r>
              <a:rPr lang="he-IL" dirty="0"/>
              <a:t> בהיקף של35% שמשלבות ידע ומיומנויות הנדרשים מהתלמידים בהשתלבותם בהמשך החיים הבוגרים.</a:t>
            </a:r>
          </a:p>
          <a:p>
            <a:pPr algn="r"/>
            <a:endParaRPr lang="he-IL" dirty="0"/>
          </a:p>
          <a:p>
            <a:pPr algn="r"/>
            <a:r>
              <a:rPr lang="he-IL" dirty="0"/>
              <a:t>3. </a:t>
            </a:r>
            <a:r>
              <a:rPr lang="he-IL" u="sng" dirty="0"/>
              <a:t>מטלת ביצוע מעורבות חברתית </a:t>
            </a:r>
            <a:r>
              <a:rPr lang="he-IL" dirty="0"/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204592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A7A168-4B8F-D91A-1137-F586797E4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2022645" y="421024"/>
            <a:ext cx="8361229" cy="2098226"/>
          </a:xfrm>
        </p:spPr>
        <p:txBody>
          <a:bodyPr/>
          <a:lstStyle/>
          <a:p>
            <a:r>
              <a:rPr lang="he-IL" dirty="0"/>
              <a:t>מתווה גמיש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F788B97-6500-00DF-F784-884E86B19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2022645" y="2775857"/>
            <a:ext cx="8838102" cy="2829592"/>
          </a:xfrm>
        </p:spPr>
        <p:txBody>
          <a:bodyPr>
            <a:normAutofit fontScale="92500" lnSpcReduction="10000"/>
          </a:bodyPr>
          <a:lstStyle/>
          <a:p>
            <a:r>
              <a:rPr lang="he-IL" dirty="0"/>
              <a:t>נושאי הלימוד הכלולים ב 70% יחולקו לשתי חטיבות:</a:t>
            </a:r>
          </a:p>
          <a:p>
            <a:pPr marL="457200" indent="-457200">
              <a:buAutoNum type="arabicPeriod"/>
            </a:pPr>
            <a:r>
              <a:rPr lang="he-IL" dirty="0"/>
              <a:t>לאומיות וזכויות</a:t>
            </a:r>
          </a:p>
          <a:p>
            <a:pPr marL="457200" indent="-457200">
              <a:buAutoNum type="arabicPeriod"/>
            </a:pPr>
            <a:r>
              <a:rPr lang="he-IL" dirty="0"/>
              <a:t>עקרונות ורשויות</a:t>
            </a:r>
          </a:p>
          <a:p>
            <a:pPr marL="457200" indent="-457200">
              <a:buAutoNum type="arabicPeriod"/>
            </a:pPr>
            <a:endParaRPr lang="he-IL" dirty="0"/>
          </a:p>
          <a:p>
            <a:r>
              <a:rPr lang="he-IL" dirty="0"/>
              <a:t>שמות הנושאים ניתנו על מנת להקל בשיוך מוך סמלי השאלונים.</a:t>
            </a:r>
          </a:p>
          <a:p>
            <a:endParaRPr lang="he-IL" dirty="0"/>
          </a:p>
          <a:p>
            <a:pPr algn="r"/>
            <a:r>
              <a:rPr lang="he-IL" dirty="0"/>
              <a:t>חטיבה אחת תבחר לבחינת בגרות חיצונית וחטיבה אחרת תבחר למשימות מבוקרות /מתוקשבות על פי בחירת המורה.</a:t>
            </a:r>
          </a:p>
        </p:txBody>
      </p:sp>
    </p:spTree>
    <p:extLst>
      <p:ext uri="{BB962C8B-B14F-4D97-AF65-F5344CB8AC3E}">
        <p14:creationId xmlns:p14="http://schemas.microsoft.com/office/powerpoint/2010/main" val="1304118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FC3030-51D5-E6D6-9BC0-8269A3CF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e-IL" dirty="0"/>
              <a:t>35% עבור 2 </a:t>
            </a:r>
            <a:r>
              <a:rPr lang="he-IL" dirty="0" err="1"/>
              <a:t>יח'ל</a:t>
            </a:r>
            <a:r>
              <a:rPr lang="he-IL" dirty="0"/>
              <a:t> – נושא: </a:t>
            </a:r>
            <a:r>
              <a:rPr lang="he-IL" u="sng" dirty="0">
                <a:hlinkClick r:id="rId2"/>
              </a:rPr>
              <a:t>לאומיות וזכויות</a:t>
            </a:r>
            <a:r>
              <a:rPr lang="he-IL" dirty="0">
                <a:hlinkClick r:id="rId2"/>
              </a:rPr>
              <a:t> </a:t>
            </a:r>
            <a:br>
              <a:rPr lang="he-IL" dirty="0"/>
            </a:br>
            <a:r>
              <a:rPr lang="he-IL" dirty="0"/>
              <a:t>רשימת נושאי הלימוד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6B75F64-D6A2-B1CE-F6EF-1A8FE79EACBF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219200" y="1950395"/>
            <a:ext cx="9601200" cy="4761689"/>
          </a:xfrm>
        </p:spPr>
        <p:txBody>
          <a:bodyPr>
            <a:normAutofit fontScale="77500" lnSpcReduction="20000"/>
          </a:bodyPr>
          <a:lstStyle/>
          <a:p>
            <a:r>
              <a:rPr lang="he-IL" dirty="0"/>
              <a:t> הרקע ההיסטורי להקמת המדינה</a:t>
            </a:r>
          </a:p>
          <a:p>
            <a:r>
              <a:rPr lang="he-IL" dirty="0"/>
              <a:t>הכרזת העצמאות</a:t>
            </a:r>
          </a:p>
          <a:p>
            <a:r>
              <a:rPr lang="he-IL" dirty="0"/>
              <a:t>קבוצה אתנית ולאום - סוגי לאומיות</a:t>
            </a:r>
          </a:p>
          <a:p>
            <a:r>
              <a:rPr lang="he-IL" dirty="0"/>
              <a:t>האחריות והמחויבות ההדדית של מדינת ישראל והעם היהודי בתפוצות</a:t>
            </a:r>
          </a:p>
          <a:p>
            <a:r>
              <a:rPr lang="he-IL" dirty="0"/>
              <a:t>העמדות (החלומות) בנושא זהותה </a:t>
            </a:r>
            <a:r>
              <a:rPr lang="he-IL" u="sng" dirty="0"/>
              <a:t>הלאומית</a:t>
            </a:r>
            <a:r>
              <a:rPr lang="he-IL" dirty="0"/>
              <a:t> הרצויה של המדינה</a:t>
            </a:r>
          </a:p>
          <a:p>
            <a:r>
              <a:rPr lang="he-IL" dirty="0"/>
              <a:t>המיעוטים בישראל</a:t>
            </a:r>
          </a:p>
          <a:p>
            <a:r>
              <a:rPr lang="he-IL" dirty="0"/>
              <a:t>השסע הלאומי</a:t>
            </a:r>
          </a:p>
          <a:p>
            <a:r>
              <a:rPr lang="he-IL" dirty="0"/>
              <a:t>תרבות פוליטית דמוקרטית (עקרון הסובלנות, עקרון הפלורליזם, עקרון ההסכמיות)</a:t>
            </a:r>
          </a:p>
          <a:p>
            <a:r>
              <a:rPr lang="he-IL" dirty="0"/>
              <a:t>זכויות אדם (כולל מדיניות)</a:t>
            </a:r>
          </a:p>
          <a:p>
            <a:r>
              <a:rPr lang="he-IL" dirty="0"/>
              <a:t>זכויות פוליטיות/ זכויות אזרח</a:t>
            </a:r>
          </a:p>
          <a:p>
            <a:r>
              <a:rPr lang="he-IL" dirty="0"/>
              <a:t>זכויות קבוצתיות</a:t>
            </a:r>
          </a:p>
          <a:p>
            <a:r>
              <a:rPr lang="he-IL" dirty="0"/>
              <a:t>עקרון שלטון החוק</a:t>
            </a:r>
          </a:p>
          <a:p>
            <a:r>
              <a:rPr lang="he-IL" dirty="0"/>
              <a:t>דמוקרטיה מתגוננת</a:t>
            </a:r>
          </a:p>
          <a:p>
            <a:r>
              <a:rPr lang="he-IL" dirty="0"/>
              <a:t>חוקי יסוד: מעמד ,תוכן וצורה, חוק יסוד כבוד האדם וחירותו. חוק השבות. חוק יסוד ישראל מדינת הלאום של העם היהודי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0647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556C36-5BA0-FB97-BFD4-32C174136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19200" y="209144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35% עבור 2 </a:t>
            </a:r>
            <a:r>
              <a:rPr lang="he-IL" dirty="0" err="1"/>
              <a:t>יח'ל</a:t>
            </a:r>
            <a:r>
              <a:rPr lang="he-IL" dirty="0"/>
              <a:t> – נושא: </a:t>
            </a:r>
            <a:r>
              <a:rPr lang="he-IL" u="sng" dirty="0">
                <a:hlinkClick r:id="rId2"/>
              </a:rPr>
              <a:t>עקרונות ורשויות</a:t>
            </a:r>
            <a:r>
              <a:rPr lang="he-IL" dirty="0">
                <a:hlinkClick r:id="rId2"/>
              </a:rPr>
              <a:t> </a:t>
            </a:r>
            <a:r>
              <a:rPr lang="he-IL" dirty="0"/>
              <a:t>רשימת נושאי הלימוד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FBA4456-F71D-0681-0CC7-BCB614F80D6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219200" y="1833665"/>
            <a:ext cx="9601200" cy="4815191"/>
          </a:xfrm>
        </p:spPr>
        <p:txBody>
          <a:bodyPr>
            <a:normAutofit fontScale="92500" lnSpcReduction="20000"/>
          </a:bodyPr>
          <a:lstStyle/>
          <a:p>
            <a:r>
              <a:rPr lang="he-IL" dirty="0"/>
              <a:t>הרקע ההיסטורי להקמת המדינה</a:t>
            </a:r>
          </a:p>
          <a:p>
            <a:r>
              <a:rPr lang="he-IL" dirty="0"/>
              <a:t>הכרזת העצמאות</a:t>
            </a:r>
          </a:p>
          <a:p>
            <a:r>
              <a:rPr lang="he-IL" dirty="0"/>
              <a:t>העמדות (החלומות) בנושא זהותה </a:t>
            </a:r>
            <a:r>
              <a:rPr lang="he-IL" u="sng" dirty="0"/>
              <a:t>הדתית תרבותית</a:t>
            </a:r>
            <a:r>
              <a:rPr lang="he-IL" dirty="0"/>
              <a:t> הרצויה של המדינה</a:t>
            </a:r>
          </a:p>
          <a:p>
            <a:r>
              <a:rPr lang="he-IL" dirty="0"/>
              <a:t>המאפיינים היהודים של המדינה – חוקים ,המרחב הציבורי ,הסדר הסטטוס קוו</a:t>
            </a:r>
          </a:p>
          <a:p>
            <a:r>
              <a:rPr lang="he-IL" dirty="0"/>
              <a:t>עקרון שלטון העם</a:t>
            </a:r>
          </a:p>
          <a:p>
            <a:r>
              <a:rPr lang="he-IL" dirty="0"/>
              <a:t>עקרון הכרעת הרוב</a:t>
            </a:r>
          </a:p>
          <a:p>
            <a:r>
              <a:rPr lang="he-IL" dirty="0"/>
              <a:t>גשה כלכלית חברתית</a:t>
            </a:r>
          </a:p>
          <a:p>
            <a:r>
              <a:rPr lang="he-IL" dirty="0"/>
              <a:t>הגבלת השלטון – עקרון הפרדת רשויות ומנגנוני פיקוח</a:t>
            </a:r>
          </a:p>
          <a:p>
            <a:r>
              <a:rPr lang="he-IL" dirty="0"/>
              <a:t>ביטחון ודמוקרטיה – חקיקת חירום, מעצר מנהלי</a:t>
            </a:r>
          </a:p>
          <a:p>
            <a:r>
              <a:rPr lang="he-IL" dirty="0"/>
              <a:t>המהפכה החוקתית והוויכוח על סמכויות בג"ץ</a:t>
            </a:r>
          </a:p>
          <a:p>
            <a:r>
              <a:rPr lang="he-IL" dirty="0"/>
              <a:t>הרשות המחוקקת</a:t>
            </a:r>
          </a:p>
          <a:p>
            <a:r>
              <a:rPr lang="he-IL" dirty="0"/>
              <a:t>הרשות המבצעת</a:t>
            </a:r>
          </a:p>
          <a:p>
            <a:r>
              <a:rPr lang="he-IL" dirty="0"/>
              <a:t>הרשות השופטת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38933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39A492-DA82-182D-0851-1C8429FB5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היבחנות חיצונית – בהיקף 35%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9F84356-3F32-6683-3BBA-B1C8B21261D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295400" y="1789889"/>
            <a:ext cx="9601200" cy="35814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he-IL" sz="2800" dirty="0"/>
              <a:t>המורה בוחר באחת מהחטיבות (לאומיות וזכויות </a:t>
            </a:r>
            <a:r>
              <a:rPr lang="he-IL" sz="2800" u="sng" dirty="0"/>
              <a:t>או</a:t>
            </a:r>
            <a:r>
              <a:rPr lang="he-IL" sz="2800" dirty="0"/>
              <a:t> עקרונות ורשויות) להיבחנות חיצונית בהתאם לנושאים המצויים בה על פי כלי העזר(על פי תוכנית הלימודים)</a:t>
            </a:r>
          </a:p>
          <a:p>
            <a:pPr marL="457200" indent="-457200">
              <a:buAutoNum type="arabicPeriod"/>
            </a:pPr>
            <a:r>
              <a:rPr lang="he-IL" sz="2800" dirty="0"/>
              <a:t>אין מבחן מותאם בשאלון זה</a:t>
            </a:r>
          </a:p>
          <a:p>
            <a:pPr marL="457200" indent="-457200">
              <a:buAutoNum type="arabicPeriod"/>
            </a:pPr>
            <a:r>
              <a:rPr lang="he-IL" sz="2800" dirty="0"/>
              <a:t>הנושאים שבהם המורה לא יבחר להיבחנות חיצונית , יוערכו באמצעות משימות ביצוע מבוקרות/מתוקשבות בהיקף של 35%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C90D77A-9381-397F-3462-D35D50AA3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23" y="4591455"/>
            <a:ext cx="3151394" cy="193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8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291D64F-E9C9-CD00-487C-0647BD79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אופן התשאול בבחינה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7ED3F2A-8CBC-749B-2E23-6C66292CEF6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680936" y="2286000"/>
            <a:ext cx="10139464" cy="3581400"/>
          </a:xfrm>
        </p:spPr>
        <p:txBody>
          <a:bodyPr>
            <a:normAutofit fontScale="77500" lnSpcReduction="20000"/>
          </a:bodyPr>
          <a:lstStyle/>
          <a:p>
            <a:r>
              <a:rPr lang="he-IL" sz="2800" b="1" dirty="0">
                <a:highlight>
                  <a:srgbClr val="FFFF00"/>
                </a:highlight>
              </a:rPr>
              <a:t>ציינו והציגו </a:t>
            </a:r>
            <a:r>
              <a:rPr lang="he-IL" sz="2800" dirty="0"/>
              <a:t>את המושג</a:t>
            </a:r>
          </a:p>
          <a:p>
            <a:r>
              <a:rPr lang="he-IL" sz="2800">
                <a:highlight>
                  <a:srgbClr val="FFFF00"/>
                </a:highlight>
              </a:rPr>
              <a:t>צטטו</a:t>
            </a:r>
            <a:r>
              <a:rPr lang="he-IL" sz="2800"/>
              <a:t> </a:t>
            </a:r>
            <a:r>
              <a:rPr lang="he-IL" sz="2800" dirty="0"/>
              <a:t>מן הקטע משפט ממנו למדתם שמושג זה בא לידי ביטוי בקטע</a:t>
            </a:r>
          </a:p>
          <a:p>
            <a:pPr marL="0" indent="0">
              <a:buNone/>
            </a:pPr>
            <a:endParaRPr lang="he-IL" sz="2800" dirty="0"/>
          </a:p>
          <a:p>
            <a:pPr marL="0" indent="0" algn="ctr">
              <a:buNone/>
            </a:pPr>
            <a:r>
              <a:rPr lang="he-IL" sz="2800" dirty="0"/>
              <a:t>ציטוט מקטע/"העתק הדבק"</a:t>
            </a:r>
          </a:p>
          <a:p>
            <a:pPr marL="0" indent="0" algn="ctr">
              <a:buNone/>
            </a:pPr>
            <a:endParaRPr lang="he-IL" sz="2800" dirty="0"/>
          </a:p>
          <a:p>
            <a:r>
              <a:rPr lang="he-IL" sz="2800" dirty="0">
                <a:highlight>
                  <a:srgbClr val="FFFF00"/>
                </a:highlight>
              </a:rPr>
              <a:t>הסבירו</a:t>
            </a:r>
            <a:r>
              <a:rPr lang="he-IL" sz="2800" dirty="0"/>
              <a:t> כיצד המושג בא לידי ביטוי במשפט אותו העתקתם מהקטע</a:t>
            </a:r>
          </a:p>
          <a:p>
            <a:pPr marL="0" indent="0" algn="ctr">
              <a:buNone/>
            </a:pPr>
            <a:r>
              <a:rPr lang="he-IL" sz="2800" dirty="0"/>
              <a:t>הצג + ציטוט = מדוע מדובר במושג שציינו</a:t>
            </a:r>
          </a:p>
          <a:p>
            <a:pPr marL="0" indent="0" algn="ctr">
              <a:buNone/>
            </a:pPr>
            <a:r>
              <a:rPr lang="he-IL" sz="2800" dirty="0"/>
              <a:t>מצא את הקשר בין  הציטוט אותו הבאת למושג אותו זיהית.  כלומר, יש  למצוא 2 נקודת  אחיזה/ תמיכה  למושג.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A27687DF-D4F7-C38D-DD6A-B1C488DCB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36" y="12144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5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AE7234-EF8D-36E0-08C7-241AB95BD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95400" y="117250"/>
            <a:ext cx="9601200" cy="763621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היבחנות חיצונית – בהיקף 35%</a:t>
            </a:r>
            <a:br>
              <a:rPr lang="he-IL" sz="3200" dirty="0"/>
            </a:br>
            <a:r>
              <a:rPr lang="he-IL" sz="3200" dirty="0"/>
              <a:t>מבנה הבחינה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05D4BE5-D90C-214F-E9FD-C52E30E9267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219200" y="1152209"/>
            <a:ext cx="9601200" cy="558854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he-IL" sz="6000" b="1" dirty="0"/>
              <a:t>בבחינה 3 פרקים</a:t>
            </a:r>
          </a:p>
          <a:p>
            <a:pPr marL="0" indent="0">
              <a:buNone/>
            </a:pPr>
            <a:r>
              <a:rPr lang="he-IL" sz="4300" u="sng" dirty="0"/>
              <a:t>פרק הראשון – שאלות ידע פשוטות </a:t>
            </a:r>
          </a:p>
          <a:p>
            <a:pPr marL="0" indent="0">
              <a:buNone/>
            </a:pPr>
            <a:r>
              <a:rPr lang="he-IL" sz="4300" dirty="0"/>
              <a:t>לכל שאלה 9 נקודות</a:t>
            </a:r>
          </a:p>
          <a:p>
            <a:pPr marL="0" indent="0">
              <a:buNone/>
            </a:pPr>
            <a:r>
              <a:rPr lang="he-IL" sz="4300" dirty="0"/>
              <a:t>בחירה של 3 מתוך 4 שאלות</a:t>
            </a:r>
          </a:p>
          <a:p>
            <a:pPr marL="0" indent="0">
              <a:buNone/>
            </a:pPr>
            <a:r>
              <a:rPr lang="he-IL" sz="4300" dirty="0"/>
              <a:t>סך </a:t>
            </a:r>
            <a:r>
              <a:rPr lang="he-IL" sz="4300" dirty="0" err="1"/>
              <a:t>הכל</a:t>
            </a:r>
            <a:r>
              <a:rPr lang="he-IL" sz="4300" dirty="0"/>
              <a:t> 27 נקודות</a:t>
            </a:r>
          </a:p>
          <a:p>
            <a:pPr marL="0" indent="0">
              <a:buNone/>
            </a:pPr>
            <a:endParaRPr lang="he-IL" sz="4300" dirty="0"/>
          </a:p>
          <a:p>
            <a:pPr marL="0" indent="0">
              <a:buNone/>
            </a:pPr>
            <a:r>
              <a:rPr lang="he-IL" sz="4300" u="sng" dirty="0"/>
              <a:t>פרק שני – שאלות אירוע</a:t>
            </a:r>
          </a:p>
          <a:p>
            <a:pPr marL="0" indent="0">
              <a:buNone/>
            </a:pPr>
            <a:r>
              <a:rPr lang="he-IL" sz="4300" dirty="0"/>
              <a:t>לכל שאלה 24 נקודות</a:t>
            </a:r>
          </a:p>
          <a:p>
            <a:pPr marL="0" indent="0">
              <a:buNone/>
            </a:pPr>
            <a:r>
              <a:rPr lang="he-IL" sz="4300" dirty="0"/>
              <a:t>בחירה של 2 מתוך 3 שאלות אירוע</a:t>
            </a:r>
          </a:p>
          <a:p>
            <a:pPr marL="0" indent="0">
              <a:buNone/>
            </a:pPr>
            <a:r>
              <a:rPr lang="he-IL" sz="4300" dirty="0"/>
              <a:t>צורת התשאול: ציינו והציגו מושג , בססו מן הקטע משפט , הסבירו</a:t>
            </a:r>
          </a:p>
          <a:p>
            <a:pPr marL="0" indent="0">
              <a:buNone/>
            </a:pPr>
            <a:r>
              <a:rPr lang="he-IL" sz="4300" dirty="0"/>
              <a:t>בסך </a:t>
            </a:r>
            <a:r>
              <a:rPr lang="he-IL" sz="4300" dirty="0" err="1"/>
              <a:t>הכל</a:t>
            </a:r>
            <a:r>
              <a:rPr lang="he-IL" sz="4300" dirty="0"/>
              <a:t> 48 נקודות</a:t>
            </a:r>
          </a:p>
          <a:p>
            <a:pPr marL="0" indent="0">
              <a:buNone/>
            </a:pPr>
            <a:endParaRPr lang="he-IL" sz="4300" dirty="0"/>
          </a:p>
          <a:p>
            <a:pPr marL="0" indent="0">
              <a:buNone/>
            </a:pPr>
            <a:r>
              <a:rPr lang="he-IL" sz="4300" u="sng" dirty="0"/>
              <a:t>פרק שלישי – קטע ממגילת העצמאות או מחוק </a:t>
            </a:r>
          </a:p>
          <a:p>
            <a:pPr marL="0" indent="0">
              <a:buNone/>
            </a:pPr>
            <a:r>
              <a:rPr lang="he-IL" sz="4300" dirty="0"/>
              <a:t> 25 נקודות</a:t>
            </a:r>
          </a:p>
          <a:p>
            <a:pPr marL="0" indent="0">
              <a:buNone/>
            </a:pPr>
            <a:r>
              <a:rPr lang="he-IL" sz="4300" dirty="0"/>
              <a:t>יש לענות על אחת מתוך 2 </a:t>
            </a:r>
            <a:r>
              <a:rPr lang="he-IL" sz="4300" dirty="0" err="1"/>
              <a:t>השאלולות</a:t>
            </a:r>
            <a:r>
              <a:rPr lang="he-IL" sz="4300" dirty="0"/>
              <a:t>/ הקטעים</a:t>
            </a:r>
          </a:p>
          <a:p>
            <a:pPr marL="0" indent="0">
              <a:buNone/>
            </a:pPr>
            <a:r>
              <a:rPr lang="he-IL" sz="4300" dirty="0"/>
              <a:t>יש להציג מושג לבסס מתוך הקטע משפט והסבר</a:t>
            </a:r>
          </a:p>
          <a:p>
            <a:pPr marL="0" indent="0">
              <a:buNone/>
            </a:pPr>
            <a:endParaRPr lang="he-IL" sz="4300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1D7D663-F0CF-55A7-2D21-1690DEF5219A}"/>
              </a:ext>
            </a:extLst>
          </p:cNvPr>
          <p:cNvSpPr txBox="1"/>
          <p:nvPr/>
        </p:nvSpPr>
        <p:spPr>
          <a:xfrm>
            <a:off x="321012" y="2410546"/>
            <a:ext cx="316148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hlinkClick r:id="rId2"/>
              </a:rPr>
              <a:t>דגם בחינה חטיבה לאומיות וזכויות</a:t>
            </a:r>
            <a:endParaRPr lang="he-IL" dirty="0"/>
          </a:p>
          <a:p>
            <a:pPr algn="r"/>
            <a:endParaRPr lang="he-IL" dirty="0"/>
          </a:p>
          <a:p>
            <a:pPr algn="r"/>
            <a:endParaRPr lang="he-IL" dirty="0"/>
          </a:p>
          <a:p>
            <a:pPr algn="r"/>
            <a:r>
              <a:rPr lang="he-IL" dirty="0">
                <a:hlinkClick r:id="rId3"/>
              </a:rPr>
              <a:t>דגם בחינה חטיבה עקרונות ורשויות</a:t>
            </a: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E3FD474-0754-EE74-5785-E663D3C29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2" y="4075890"/>
            <a:ext cx="3251820" cy="252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770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E89603-D28C-4819-5AA4-9C3C446B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98022" y="685800"/>
            <a:ext cx="10022378" cy="1485900"/>
          </a:xfrm>
        </p:spPr>
        <p:txBody>
          <a:bodyPr/>
          <a:lstStyle/>
          <a:p>
            <a:r>
              <a:rPr lang="he-IL" dirty="0"/>
              <a:t>משימות ביצוע מבוקרות/מתוקשבות – בהיקף 35%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BF9F2A9-209D-418D-AF22-74A8B047D3B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219200" y="2062264"/>
            <a:ext cx="9601200" cy="3581400"/>
          </a:xfrm>
        </p:spPr>
        <p:txBody>
          <a:bodyPr>
            <a:normAutofit fontScale="85000" lnSpcReduction="20000"/>
          </a:bodyPr>
          <a:lstStyle/>
          <a:p>
            <a:r>
              <a:rPr lang="he-IL" sz="2800" dirty="0"/>
              <a:t>המורה יבחר חטיבה עבור </a:t>
            </a:r>
            <a:r>
              <a:rPr lang="he-IL" sz="2800" u="sng" dirty="0"/>
              <a:t>שתי</a:t>
            </a:r>
            <a:r>
              <a:rPr lang="he-IL" sz="2800" dirty="0"/>
              <a:t> המשימות המבוקרות</a:t>
            </a:r>
          </a:p>
          <a:p>
            <a:r>
              <a:rPr lang="he-IL" sz="2800" dirty="0"/>
              <a:t>למשימות אלו יש לבחור </a:t>
            </a:r>
            <a:r>
              <a:rPr lang="he-IL" sz="2800" u="sng" dirty="0"/>
              <a:t>חטיבה השונה מזו שנבחרה לבחינה החיצונית</a:t>
            </a:r>
          </a:p>
          <a:p>
            <a:r>
              <a:rPr lang="he-IL" sz="2800" dirty="0"/>
              <a:t>המשימות יעסקו בסוגיות/דילמות אזרחיות אקטואליות שונות , על בסיס מושגים שונים מאותה חטיבה.</a:t>
            </a:r>
          </a:p>
          <a:p>
            <a:r>
              <a:rPr lang="he-IL" sz="2800" dirty="0"/>
              <a:t>כל משימות ביצוע מבוקרות מורכב מארבע שלבים: היכרות, תכנון ,טיוטה , הגשה סופית.</a:t>
            </a:r>
          </a:p>
          <a:p>
            <a:r>
              <a:rPr lang="he-IL" sz="2800" u="sng" dirty="0"/>
              <a:t>משימות הביצוע המבוקרות נעשות בשני אופנים </a:t>
            </a:r>
            <a:r>
              <a:rPr lang="he-IL" sz="2800" dirty="0"/>
              <a:t>:</a:t>
            </a:r>
          </a:p>
          <a:p>
            <a:pPr marL="514350" indent="-514350">
              <a:buAutoNum type="arabicPeriod"/>
            </a:pPr>
            <a:r>
              <a:rPr lang="he-IL" sz="2800" u="sng" dirty="0"/>
              <a:t>משימות שיתופיות: </a:t>
            </a:r>
            <a:r>
              <a:rPr lang="he-IL" sz="2800" dirty="0"/>
              <a:t>עיתון שיתופי, נייר עמדה, הסכת(פוט קסט)</a:t>
            </a:r>
          </a:p>
          <a:p>
            <a:pPr marL="514350" indent="-514350">
              <a:buAutoNum type="arabicPeriod"/>
            </a:pPr>
            <a:r>
              <a:rPr lang="he-IL" sz="2800" u="sng" dirty="0"/>
              <a:t>משימות אישיות:</a:t>
            </a:r>
            <a:r>
              <a:rPr lang="he-IL" sz="2800" dirty="0"/>
              <a:t> תוצר יצירתי, עיתון אישי, פרזנטציה</a:t>
            </a:r>
          </a:p>
          <a:p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3D8F76-7405-16E9-9857-240453788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5" y="4971442"/>
            <a:ext cx="26479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74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154D9EF-532F-FA13-86A6-2D1913653D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00" t="33191" r="30825" b="27093"/>
          <a:stretch>
            <a:fillRect/>
          </a:stretch>
        </p:blipFill>
        <p:spPr>
          <a:xfrm>
            <a:off x="1614791" y="719847"/>
            <a:ext cx="8199619" cy="57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35308"/>
      </p:ext>
    </p:extLst>
  </p:cSld>
  <p:clrMapOvr>
    <a:masterClrMapping/>
  </p:clrMapOvr>
</p:sld>
</file>

<file path=ppt/theme/theme1.xml><?xml version="1.0" encoding="utf-8"?>
<a:theme xmlns:a="http://schemas.openxmlformats.org/drawingml/2006/main" name="tgt.TF10001105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gt.TF10001105" id="{24C52A27-F0F3-4D6E-BBF3-13B764D946AB}" vid="{71D75FE4-7F68-4DD9-83D0-418904D12C4C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1643</TotalTime>
  <Words>685</Words>
  <Application>Microsoft Office PowerPoint</Application>
  <PresentationFormat>מסך רחב</PresentationFormat>
  <Paragraphs>107</Paragraphs>
  <Slides>15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adobe-clean</vt:lpstr>
      <vt:lpstr>Aptos</vt:lpstr>
      <vt:lpstr>Franklin Gothic Book</vt:lpstr>
      <vt:lpstr>tgt.TF10001105</vt:lpstr>
      <vt:lpstr>הוראת אזרחות</vt:lpstr>
      <vt:lpstr>מצגת של PowerPoint‏</vt:lpstr>
      <vt:lpstr>מיקוד הלמידה 70%  שאלון 034271 לנבחנים בתשפ"ז  </vt:lpstr>
      <vt:lpstr>הוראות ומבנה בחינה חיצונית שאלון 034271 </vt:lpstr>
      <vt:lpstr>מצגת של PowerPoint‏</vt:lpstr>
      <vt:lpstr>מצגת של PowerPoint‏</vt:lpstr>
      <vt:lpstr>    מתווה חדש  בגרות גמישה </vt:lpstr>
      <vt:lpstr>מתווה גמיש</vt:lpstr>
      <vt:lpstr>35% עבור 2 יח'ל – נושא: לאומיות וזכויות  רשימת נושאי הלימוד </vt:lpstr>
      <vt:lpstr>35% עבור 2 יח'ל – נושא: עקרונות ורשויות רשימת נושאי הלימוד</vt:lpstr>
      <vt:lpstr>היבחנות חיצונית – בהיקף 35%</vt:lpstr>
      <vt:lpstr>אופן התשאול בבחינה</vt:lpstr>
      <vt:lpstr>היבחנות חיצונית – בהיקף 35% מבנה הבחינה</vt:lpstr>
      <vt:lpstr>משימות ביצוע מבוקרות/מתוקשבות – בהיקף 35%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מנחם אלרועי כהן</dc:creator>
  <cp:lastModifiedBy>מנחם אלרועי כהן</cp:lastModifiedBy>
  <cp:revision>33</cp:revision>
  <dcterms:created xsi:type="dcterms:W3CDTF">2025-08-10T06:17:22Z</dcterms:created>
  <dcterms:modified xsi:type="dcterms:W3CDTF">2026-08-27T06:52:31Z</dcterms:modified>
</cp:coreProperties>
</file>