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embedTrueTypeFonts="1" saveSubsetFonts="1" autoCompressPictures="0">
  <p:sldMasterIdLst>
    <p:sldMasterId id="2147483669" r:id="rId1"/>
    <p:sldMasterId id="2147483682" r:id="rId2"/>
  </p:sldMasterIdLst>
  <p:notesMasterIdLst>
    <p:notesMasterId r:id="rId17"/>
  </p:notesMasterIdLst>
  <p:sldIdLst>
    <p:sldId id="262" r:id="rId3"/>
    <p:sldId id="351" r:id="rId4"/>
    <p:sldId id="355" r:id="rId5"/>
    <p:sldId id="362" r:id="rId6"/>
    <p:sldId id="357" r:id="rId7"/>
    <p:sldId id="358" r:id="rId8"/>
    <p:sldId id="356" r:id="rId9"/>
    <p:sldId id="359" r:id="rId10"/>
    <p:sldId id="360" r:id="rId11"/>
    <p:sldId id="361" r:id="rId12"/>
    <p:sldId id="354" r:id="rId13"/>
    <p:sldId id="350" r:id="rId14"/>
    <p:sldId id="282" r:id="rId15"/>
    <p:sldId id="349" r:id="rId16"/>
  </p:sldIdLst>
  <p:sldSz cx="12192000" cy="6858000"/>
  <p:notesSz cx="6858000" cy="9144000"/>
  <p:embeddedFontLst>
    <p:embeddedFont>
      <p:font typeface="David" panose="020E0502060401010101" pitchFamily="34" charset="-79"/>
      <p:regular r:id="rId18"/>
      <p:bold r:id="rId19"/>
    </p:embeddedFont>
    <p:embeddedFont>
      <p:font typeface="Wingdings 2" panose="05020102010507070707" pitchFamily="18" charset="2"/>
      <p:regular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5B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סגנון ערכת נושא 1 - הדגשה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סגנון ערכת נושא 1 - הדגשה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סגנון ערכת נושא 1 - הדגשה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סגנון ביניים 4 - הדגשה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776" autoAdjust="0"/>
    <p:restoredTop sz="94660"/>
  </p:normalViewPr>
  <p:slideViewPr>
    <p:cSldViewPr snapToGrid="0">
      <p:cViewPr varScale="1">
        <p:scale>
          <a:sx n="82" d="100"/>
          <a:sy n="82" d="100"/>
        </p:scale>
        <p:origin x="71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1" Type="http://schemas.openxmlformats.org/officeDocument/2006/relationships/hyperlink" Target="https://docs.google.com/document/d/1v2Iyba7SOPpfwfrQms7jBmZwYmsA7_WKG9piLQXbovM/copy?tab=t.0"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docs.google.com/document/d/1v2Iyba7SOPpfwfrQms7jBmZwYmsA7_WKG9piLQXbovM/copy?tab=t.0"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7FCE4C-0936-495A-9882-245AAE563450}" type="doc">
      <dgm:prSet loTypeId="urn:microsoft.com/office/officeart/2005/8/layout/chevron2" loCatId="process" qsTypeId="urn:microsoft.com/office/officeart/2005/8/quickstyle/simple1#1" qsCatId="simple" csTypeId="urn:microsoft.com/office/officeart/2005/8/colors/accent1_2#1" csCatId="accent1" phldr="1"/>
      <dgm:spPr/>
      <dgm:t>
        <a:bodyPr/>
        <a:lstStyle/>
        <a:p>
          <a:pPr rtl="1"/>
          <a:endParaRPr lang="he-IL"/>
        </a:p>
      </dgm:t>
    </dgm:pt>
    <dgm:pt modelId="{62F54CCD-C935-4E97-864F-792D8E12C75B}">
      <dgm:prSet phldrT="[טקסט]"/>
      <dgm:spPr/>
      <dgm:t>
        <a:bodyPr/>
        <a:lstStyle/>
        <a:p>
          <a:pPr rtl="1"/>
          <a:r>
            <a:rPr lang="he-IL" dirty="0"/>
            <a:t>1</a:t>
          </a:r>
        </a:p>
      </dgm:t>
    </dgm:pt>
    <dgm:pt modelId="{4D7C26BC-8F3C-4CE2-94A3-53DE4367CA43}" type="parTrans" cxnId="{C4CF97A0-7D77-4115-9796-4154A8A24096}">
      <dgm:prSet/>
      <dgm:spPr/>
      <dgm:t>
        <a:bodyPr/>
        <a:lstStyle/>
        <a:p>
          <a:pPr rtl="1"/>
          <a:endParaRPr lang="he-IL"/>
        </a:p>
      </dgm:t>
    </dgm:pt>
    <dgm:pt modelId="{1F9643F4-E270-4F9D-B0A3-3A62C13D8BFF}" type="sibTrans" cxnId="{C4CF97A0-7D77-4115-9796-4154A8A24096}">
      <dgm:prSet/>
      <dgm:spPr/>
      <dgm:t>
        <a:bodyPr/>
        <a:lstStyle/>
        <a:p>
          <a:pPr rtl="1"/>
          <a:endParaRPr lang="he-IL"/>
        </a:p>
      </dgm:t>
    </dgm:pt>
    <dgm:pt modelId="{EEB871F4-1794-4DE7-8D9E-B9E46AE7D3F3}">
      <dgm:prSet phldrT="[טקסט]"/>
      <dgm:spPr/>
      <dgm:t>
        <a:bodyPr/>
        <a:lstStyle/>
        <a:p>
          <a:pPr rtl="1">
            <a:buFontTx/>
            <a:buNone/>
          </a:pPr>
          <a:r>
            <a:rPr lang="he-IL" dirty="0"/>
            <a:t>פרק א' / הקניית מושגים</a:t>
          </a:r>
        </a:p>
      </dgm:t>
    </dgm:pt>
    <dgm:pt modelId="{45CC5275-6F35-48C0-82D0-47E56FC2B7D9}" type="parTrans" cxnId="{FE13B7A0-EA66-47A8-8760-1FCE4085E7CE}">
      <dgm:prSet/>
      <dgm:spPr/>
      <dgm:t>
        <a:bodyPr/>
        <a:lstStyle/>
        <a:p>
          <a:pPr rtl="1"/>
          <a:endParaRPr lang="he-IL"/>
        </a:p>
      </dgm:t>
    </dgm:pt>
    <dgm:pt modelId="{1A01B518-1B81-4472-9C68-80B4EFB2B114}" type="sibTrans" cxnId="{FE13B7A0-EA66-47A8-8760-1FCE4085E7CE}">
      <dgm:prSet/>
      <dgm:spPr/>
      <dgm:t>
        <a:bodyPr/>
        <a:lstStyle/>
        <a:p>
          <a:pPr rtl="1"/>
          <a:endParaRPr lang="he-IL"/>
        </a:p>
      </dgm:t>
    </dgm:pt>
    <dgm:pt modelId="{208366A8-64A4-4450-A14E-F42F15C3DE3F}">
      <dgm:prSet phldrT="[טקסט]"/>
      <dgm:spPr/>
      <dgm:t>
        <a:bodyPr/>
        <a:lstStyle/>
        <a:p>
          <a:pPr rtl="1"/>
          <a:r>
            <a:rPr lang="he-IL" dirty="0"/>
            <a:t>3</a:t>
          </a:r>
        </a:p>
      </dgm:t>
    </dgm:pt>
    <dgm:pt modelId="{D71049E4-DB79-4606-975F-7E9D2DEEAAD5}" type="parTrans" cxnId="{E8EB0DC8-9189-4081-8C34-E3960786D63D}">
      <dgm:prSet/>
      <dgm:spPr/>
      <dgm:t>
        <a:bodyPr/>
        <a:lstStyle/>
        <a:p>
          <a:pPr rtl="1"/>
          <a:endParaRPr lang="he-IL"/>
        </a:p>
      </dgm:t>
    </dgm:pt>
    <dgm:pt modelId="{C73D362C-86B9-4189-A120-B628D12407E1}" type="sibTrans" cxnId="{E8EB0DC8-9189-4081-8C34-E3960786D63D}">
      <dgm:prSet/>
      <dgm:spPr/>
      <dgm:t>
        <a:bodyPr/>
        <a:lstStyle/>
        <a:p>
          <a:pPr rtl="1"/>
          <a:endParaRPr lang="he-IL"/>
        </a:p>
      </dgm:t>
    </dgm:pt>
    <dgm:pt modelId="{28C2EFFF-E9D2-4AC2-B789-09200A1A1517}">
      <dgm:prSet phldrT="[טקסט]"/>
      <dgm:spPr/>
      <dgm:t>
        <a:bodyPr/>
        <a:lstStyle/>
        <a:p>
          <a:pPr rtl="1">
            <a:buFontTx/>
            <a:buNone/>
          </a:pPr>
          <a:r>
            <a:rPr lang="he-IL" dirty="0"/>
            <a:t>התנדבות מעשית</a:t>
          </a:r>
        </a:p>
      </dgm:t>
    </dgm:pt>
    <dgm:pt modelId="{448068DF-1795-48CE-9DF0-9B9FE4C49E0C}" type="parTrans" cxnId="{A52E73D9-626C-4078-9753-C93C1565CED1}">
      <dgm:prSet/>
      <dgm:spPr/>
      <dgm:t>
        <a:bodyPr/>
        <a:lstStyle/>
        <a:p>
          <a:pPr rtl="1"/>
          <a:endParaRPr lang="he-IL"/>
        </a:p>
      </dgm:t>
    </dgm:pt>
    <dgm:pt modelId="{A87C9B81-C226-44F6-98D9-811FC3CBCE9B}" type="sibTrans" cxnId="{A52E73D9-626C-4078-9753-C93C1565CED1}">
      <dgm:prSet/>
      <dgm:spPr/>
      <dgm:t>
        <a:bodyPr/>
        <a:lstStyle/>
        <a:p>
          <a:pPr rtl="1"/>
          <a:endParaRPr lang="he-IL"/>
        </a:p>
      </dgm:t>
    </dgm:pt>
    <dgm:pt modelId="{D6633BDD-3C06-4F39-B495-9071C2129FED}">
      <dgm:prSet phldrT="[טקסט]"/>
      <dgm:spPr/>
      <dgm:t>
        <a:bodyPr/>
        <a:lstStyle/>
        <a:p>
          <a:pPr rtl="1"/>
          <a:r>
            <a:rPr lang="he-IL" dirty="0"/>
            <a:t>4</a:t>
          </a:r>
        </a:p>
      </dgm:t>
    </dgm:pt>
    <dgm:pt modelId="{221BCF95-3405-4B4D-A9A1-0822CA75E733}" type="parTrans" cxnId="{42B5619F-BDCA-4EDB-938B-2C03C636ACD0}">
      <dgm:prSet/>
      <dgm:spPr/>
      <dgm:t>
        <a:bodyPr/>
        <a:lstStyle/>
        <a:p>
          <a:pPr rtl="1"/>
          <a:endParaRPr lang="he-IL"/>
        </a:p>
      </dgm:t>
    </dgm:pt>
    <dgm:pt modelId="{6A0F0276-69BA-44CB-843A-6C2D6501150D}" type="sibTrans" cxnId="{42B5619F-BDCA-4EDB-938B-2C03C636ACD0}">
      <dgm:prSet/>
      <dgm:spPr/>
      <dgm:t>
        <a:bodyPr/>
        <a:lstStyle/>
        <a:p>
          <a:pPr rtl="1"/>
          <a:endParaRPr lang="he-IL"/>
        </a:p>
      </dgm:t>
    </dgm:pt>
    <dgm:pt modelId="{1F4EB236-EDED-4003-8739-202E08A4E399}">
      <dgm:prSet phldrT="[טקסט]"/>
      <dgm:spPr/>
      <dgm:t>
        <a:bodyPr/>
        <a:lstStyle/>
        <a:p>
          <a:pPr rtl="1">
            <a:buFontTx/>
            <a:buNone/>
          </a:pPr>
          <a:r>
            <a:rPr lang="he-IL" dirty="0"/>
            <a:t>חלק ב' + ג' + ד' / עבודה כתובה / </a:t>
          </a:r>
          <a:r>
            <a:rPr lang="en-US" b="1" u="sng" dirty="0">
              <a:solidFill>
                <a:srgbClr val="000000"/>
              </a:solidFill>
              <a:latin typeface="David" panose="020E0502060401010101" pitchFamily="34" charset="-79"/>
              <a:ea typeface="Calibri" panose="020F0502020204030204" pitchFamily="34" charset="0"/>
              <a:cs typeface="David" panose="020E0502060401010101" pitchFamily="34" charset="-79"/>
              <a:hlinkClick xmlns:r="http://schemas.openxmlformats.org/officeDocument/2006/relationships" r:id="rId1"/>
            </a:rPr>
            <a:t>Google Docs</a:t>
          </a:r>
          <a:r>
            <a:rPr lang="he-IL" b="1" u="sng" dirty="0">
              <a:solidFill>
                <a:srgbClr val="000000"/>
              </a:solidFill>
              <a:latin typeface="David" panose="020E0502060401010101" pitchFamily="34" charset="-79"/>
              <a:ea typeface="Calibri" panose="020F0502020204030204" pitchFamily="34" charset="0"/>
              <a:cs typeface="David" panose="020E0502060401010101" pitchFamily="34" charset="-79"/>
            </a:rPr>
            <a:t> </a:t>
          </a:r>
          <a:endParaRPr lang="he-IL" dirty="0"/>
        </a:p>
      </dgm:t>
    </dgm:pt>
    <dgm:pt modelId="{1FC72629-2796-47BE-8AA8-E24C6A57CEE6}" type="parTrans" cxnId="{C4913F5B-7ECC-4EDD-828C-533D9F089A2F}">
      <dgm:prSet/>
      <dgm:spPr/>
      <dgm:t>
        <a:bodyPr/>
        <a:lstStyle/>
        <a:p>
          <a:pPr rtl="1"/>
          <a:endParaRPr lang="he-IL"/>
        </a:p>
      </dgm:t>
    </dgm:pt>
    <dgm:pt modelId="{4CC8CF35-FC1C-40A1-AD10-8325B2E6F195}" type="sibTrans" cxnId="{C4913F5B-7ECC-4EDD-828C-533D9F089A2F}">
      <dgm:prSet/>
      <dgm:spPr/>
      <dgm:t>
        <a:bodyPr/>
        <a:lstStyle/>
        <a:p>
          <a:pPr rtl="1"/>
          <a:endParaRPr lang="he-IL"/>
        </a:p>
      </dgm:t>
    </dgm:pt>
    <dgm:pt modelId="{ABD009F9-0E10-4010-A102-057B6C9742D5}">
      <dgm:prSet/>
      <dgm:spPr/>
      <dgm:t>
        <a:bodyPr/>
        <a:lstStyle/>
        <a:p>
          <a:pPr rtl="1"/>
          <a:r>
            <a:rPr lang="he-IL" dirty="0"/>
            <a:t>2</a:t>
          </a:r>
        </a:p>
      </dgm:t>
    </dgm:pt>
    <dgm:pt modelId="{7E833F55-3B7C-436C-B5E4-B498B3902524}" type="parTrans" cxnId="{037FCB65-B527-496D-8C02-DC8B184FCB33}">
      <dgm:prSet/>
      <dgm:spPr/>
      <dgm:t>
        <a:bodyPr/>
        <a:lstStyle/>
        <a:p>
          <a:pPr rtl="1"/>
          <a:endParaRPr lang="he-IL"/>
        </a:p>
      </dgm:t>
    </dgm:pt>
    <dgm:pt modelId="{4BA8EB0F-32FD-4731-B428-3F3F8C4C74F6}" type="sibTrans" cxnId="{037FCB65-B527-496D-8C02-DC8B184FCB33}">
      <dgm:prSet/>
      <dgm:spPr/>
      <dgm:t>
        <a:bodyPr/>
        <a:lstStyle/>
        <a:p>
          <a:pPr rtl="1"/>
          <a:endParaRPr lang="he-IL"/>
        </a:p>
      </dgm:t>
    </dgm:pt>
    <dgm:pt modelId="{B999484B-DC52-4712-A52D-0B78E831F16B}">
      <dgm:prSet/>
      <dgm:spPr/>
      <dgm:t>
        <a:bodyPr/>
        <a:lstStyle/>
        <a:p>
          <a:pPr rtl="1">
            <a:buFontTx/>
            <a:buNone/>
          </a:pPr>
          <a:r>
            <a:rPr lang="he-IL" dirty="0"/>
            <a:t>מבחן על מושגים מתוך יחידת המבוא שהמורה מחבר </a:t>
          </a:r>
        </a:p>
      </dgm:t>
    </dgm:pt>
    <dgm:pt modelId="{C6D23926-E820-40D6-BE9D-453F241D549C}" type="parTrans" cxnId="{2426B446-2052-4951-97C7-3CD1EF2D5B24}">
      <dgm:prSet/>
      <dgm:spPr/>
      <dgm:t>
        <a:bodyPr/>
        <a:lstStyle/>
        <a:p>
          <a:pPr rtl="1"/>
          <a:endParaRPr lang="he-IL"/>
        </a:p>
      </dgm:t>
    </dgm:pt>
    <dgm:pt modelId="{91E3594E-6A08-44A4-BDAA-3234C9EFD5FF}" type="sibTrans" cxnId="{2426B446-2052-4951-97C7-3CD1EF2D5B24}">
      <dgm:prSet/>
      <dgm:spPr/>
      <dgm:t>
        <a:bodyPr/>
        <a:lstStyle/>
        <a:p>
          <a:pPr rtl="1"/>
          <a:endParaRPr lang="he-IL"/>
        </a:p>
      </dgm:t>
    </dgm:pt>
    <dgm:pt modelId="{524F1312-B1B1-49BA-A9B6-AA249AA96C3E}">
      <dgm:prSet/>
      <dgm:spPr/>
      <dgm:t>
        <a:bodyPr/>
        <a:lstStyle/>
        <a:p>
          <a:pPr rtl="1"/>
          <a:r>
            <a:rPr lang="he-IL" dirty="0"/>
            <a:t>5</a:t>
          </a:r>
        </a:p>
      </dgm:t>
    </dgm:pt>
    <dgm:pt modelId="{8F9BA483-E360-4D6B-8CA3-346C55847BB0}" type="parTrans" cxnId="{0A7304A2-D48A-4139-BE5D-DECCACB88AA8}">
      <dgm:prSet/>
      <dgm:spPr/>
      <dgm:t>
        <a:bodyPr/>
        <a:lstStyle/>
        <a:p>
          <a:pPr rtl="1"/>
          <a:endParaRPr lang="he-IL"/>
        </a:p>
      </dgm:t>
    </dgm:pt>
    <dgm:pt modelId="{13AF9984-BF3F-4EB7-886E-5C99D5C71C2C}" type="sibTrans" cxnId="{0A7304A2-D48A-4139-BE5D-DECCACB88AA8}">
      <dgm:prSet/>
      <dgm:spPr/>
      <dgm:t>
        <a:bodyPr/>
        <a:lstStyle/>
        <a:p>
          <a:pPr rtl="1"/>
          <a:endParaRPr lang="he-IL"/>
        </a:p>
      </dgm:t>
    </dgm:pt>
    <dgm:pt modelId="{C1AE26FD-6682-4B0D-9092-EB3ABFFFCFAF}">
      <dgm:prSet/>
      <dgm:spPr/>
      <dgm:t>
        <a:bodyPr/>
        <a:lstStyle/>
        <a:p>
          <a:pPr rtl="1">
            <a:buFontTx/>
            <a:buNone/>
          </a:pPr>
          <a:r>
            <a:rPr lang="he-IL" dirty="0"/>
            <a:t>הבחנות ע"י מורה מעריך על העבודה הכתובה והמושגים</a:t>
          </a:r>
        </a:p>
      </dgm:t>
    </dgm:pt>
    <dgm:pt modelId="{3B71C390-C36E-404F-BD3E-450BF0A55850}" type="parTrans" cxnId="{2E7150AC-E3EC-4CE7-B556-A09186E83C7E}">
      <dgm:prSet/>
      <dgm:spPr/>
      <dgm:t>
        <a:bodyPr/>
        <a:lstStyle/>
        <a:p>
          <a:pPr rtl="1"/>
          <a:endParaRPr lang="he-IL"/>
        </a:p>
      </dgm:t>
    </dgm:pt>
    <dgm:pt modelId="{45CA1449-FAD2-4A94-9BF8-475C4C467F82}" type="sibTrans" cxnId="{2E7150AC-E3EC-4CE7-B556-A09186E83C7E}">
      <dgm:prSet/>
      <dgm:spPr/>
      <dgm:t>
        <a:bodyPr/>
        <a:lstStyle/>
        <a:p>
          <a:pPr rtl="1"/>
          <a:endParaRPr lang="he-IL"/>
        </a:p>
      </dgm:t>
    </dgm:pt>
    <dgm:pt modelId="{8CE7AB02-6CCE-4A5A-99C0-0ADAC02357D9}" type="pres">
      <dgm:prSet presAssocID="{937FCE4C-0936-495A-9882-245AAE563450}" presName="linearFlow" presStyleCnt="0">
        <dgm:presLayoutVars>
          <dgm:dir/>
          <dgm:animLvl val="lvl"/>
          <dgm:resizeHandles val="exact"/>
        </dgm:presLayoutVars>
      </dgm:prSet>
      <dgm:spPr/>
    </dgm:pt>
    <dgm:pt modelId="{18E02BAA-7005-469B-BCE1-28070E3269E3}" type="pres">
      <dgm:prSet presAssocID="{62F54CCD-C935-4E97-864F-792D8E12C75B}" presName="composite" presStyleCnt="0"/>
      <dgm:spPr/>
    </dgm:pt>
    <dgm:pt modelId="{1F02BAF7-2C2D-4F73-933D-310E355163F9}" type="pres">
      <dgm:prSet presAssocID="{62F54CCD-C935-4E97-864F-792D8E12C75B}" presName="parentText" presStyleLbl="alignNode1" presStyleIdx="0" presStyleCnt="5">
        <dgm:presLayoutVars>
          <dgm:chMax val="1"/>
          <dgm:bulletEnabled val="1"/>
        </dgm:presLayoutVars>
      </dgm:prSet>
      <dgm:spPr/>
    </dgm:pt>
    <dgm:pt modelId="{01EB9CAC-65E6-4D9D-ACDE-28FB77367DAA}" type="pres">
      <dgm:prSet presAssocID="{62F54CCD-C935-4E97-864F-792D8E12C75B}" presName="descendantText" presStyleLbl="alignAcc1" presStyleIdx="0" presStyleCnt="5">
        <dgm:presLayoutVars>
          <dgm:bulletEnabled val="1"/>
        </dgm:presLayoutVars>
      </dgm:prSet>
      <dgm:spPr/>
    </dgm:pt>
    <dgm:pt modelId="{DFC9BC34-FE4F-455B-A9AA-448CFC033358}" type="pres">
      <dgm:prSet presAssocID="{1F9643F4-E270-4F9D-B0A3-3A62C13D8BFF}" presName="sp" presStyleCnt="0"/>
      <dgm:spPr/>
    </dgm:pt>
    <dgm:pt modelId="{CFA31E8D-6C53-47C6-A864-C50EEED73A9B}" type="pres">
      <dgm:prSet presAssocID="{ABD009F9-0E10-4010-A102-057B6C9742D5}" presName="composite" presStyleCnt="0"/>
      <dgm:spPr/>
    </dgm:pt>
    <dgm:pt modelId="{814FCF5B-8C52-416A-8854-97B8345086D7}" type="pres">
      <dgm:prSet presAssocID="{ABD009F9-0E10-4010-A102-057B6C9742D5}" presName="parentText" presStyleLbl="alignNode1" presStyleIdx="1" presStyleCnt="5">
        <dgm:presLayoutVars>
          <dgm:chMax val="1"/>
          <dgm:bulletEnabled val="1"/>
        </dgm:presLayoutVars>
      </dgm:prSet>
      <dgm:spPr/>
    </dgm:pt>
    <dgm:pt modelId="{BD3EFAC0-476C-4FB2-AE47-05242B150669}" type="pres">
      <dgm:prSet presAssocID="{ABD009F9-0E10-4010-A102-057B6C9742D5}" presName="descendantText" presStyleLbl="alignAcc1" presStyleIdx="1" presStyleCnt="5">
        <dgm:presLayoutVars>
          <dgm:bulletEnabled val="1"/>
        </dgm:presLayoutVars>
      </dgm:prSet>
      <dgm:spPr/>
    </dgm:pt>
    <dgm:pt modelId="{DA9B26AA-9FA9-4472-B587-B74E376198C1}" type="pres">
      <dgm:prSet presAssocID="{4BA8EB0F-32FD-4731-B428-3F3F8C4C74F6}" presName="sp" presStyleCnt="0"/>
      <dgm:spPr/>
    </dgm:pt>
    <dgm:pt modelId="{E13A45AE-2879-4B37-B3BE-22457084FDC1}" type="pres">
      <dgm:prSet presAssocID="{208366A8-64A4-4450-A14E-F42F15C3DE3F}" presName="composite" presStyleCnt="0"/>
      <dgm:spPr/>
    </dgm:pt>
    <dgm:pt modelId="{5C633E98-2CC0-4839-86A1-2ECA402EAFEB}" type="pres">
      <dgm:prSet presAssocID="{208366A8-64A4-4450-A14E-F42F15C3DE3F}" presName="parentText" presStyleLbl="alignNode1" presStyleIdx="2" presStyleCnt="5">
        <dgm:presLayoutVars>
          <dgm:chMax val="1"/>
          <dgm:bulletEnabled val="1"/>
        </dgm:presLayoutVars>
      </dgm:prSet>
      <dgm:spPr/>
    </dgm:pt>
    <dgm:pt modelId="{B12B64BF-78CB-40CA-BF87-CA3BE4FEC4E3}" type="pres">
      <dgm:prSet presAssocID="{208366A8-64A4-4450-A14E-F42F15C3DE3F}" presName="descendantText" presStyleLbl="alignAcc1" presStyleIdx="2" presStyleCnt="5">
        <dgm:presLayoutVars>
          <dgm:bulletEnabled val="1"/>
        </dgm:presLayoutVars>
      </dgm:prSet>
      <dgm:spPr/>
    </dgm:pt>
    <dgm:pt modelId="{93464260-C4CB-451D-A5AB-56A48C187080}" type="pres">
      <dgm:prSet presAssocID="{C73D362C-86B9-4189-A120-B628D12407E1}" presName="sp" presStyleCnt="0"/>
      <dgm:spPr/>
    </dgm:pt>
    <dgm:pt modelId="{2E27E210-1063-4148-89B7-0CE51A73EA11}" type="pres">
      <dgm:prSet presAssocID="{D6633BDD-3C06-4F39-B495-9071C2129FED}" presName="composite" presStyleCnt="0"/>
      <dgm:spPr/>
    </dgm:pt>
    <dgm:pt modelId="{9CE903F3-9ACA-4732-8613-AA423E5E9469}" type="pres">
      <dgm:prSet presAssocID="{D6633BDD-3C06-4F39-B495-9071C2129FED}" presName="parentText" presStyleLbl="alignNode1" presStyleIdx="3" presStyleCnt="5">
        <dgm:presLayoutVars>
          <dgm:chMax val="1"/>
          <dgm:bulletEnabled val="1"/>
        </dgm:presLayoutVars>
      </dgm:prSet>
      <dgm:spPr/>
    </dgm:pt>
    <dgm:pt modelId="{C360DC1B-CF0D-4619-823F-4B177838EB3E}" type="pres">
      <dgm:prSet presAssocID="{D6633BDD-3C06-4F39-B495-9071C2129FED}" presName="descendantText" presStyleLbl="alignAcc1" presStyleIdx="3" presStyleCnt="5">
        <dgm:presLayoutVars>
          <dgm:bulletEnabled val="1"/>
        </dgm:presLayoutVars>
      </dgm:prSet>
      <dgm:spPr/>
    </dgm:pt>
    <dgm:pt modelId="{C0C5ADEB-B60A-4A41-9548-EFEF6EDA1D40}" type="pres">
      <dgm:prSet presAssocID="{6A0F0276-69BA-44CB-843A-6C2D6501150D}" presName="sp" presStyleCnt="0"/>
      <dgm:spPr/>
    </dgm:pt>
    <dgm:pt modelId="{A47B113F-C2AD-46A0-BAB6-E63A1F073C4C}" type="pres">
      <dgm:prSet presAssocID="{524F1312-B1B1-49BA-A9B6-AA249AA96C3E}" presName="composite" presStyleCnt="0"/>
      <dgm:spPr/>
    </dgm:pt>
    <dgm:pt modelId="{6D113043-FBD0-45D9-8802-611EF1997646}" type="pres">
      <dgm:prSet presAssocID="{524F1312-B1B1-49BA-A9B6-AA249AA96C3E}" presName="parentText" presStyleLbl="alignNode1" presStyleIdx="4" presStyleCnt="5">
        <dgm:presLayoutVars>
          <dgm:chMax val="1"/>
          <dgm:bulletEnabled val="1"/>
        </dgm:presLayoutVars>
      </dgm:prSet>
      <dgm:spPr/>
    </dgm:pt>
    <dgm:pt modelId="{DFDF5DD2-2EBD-4DA2-9ED6-5637399DA648}" type="pres">
      <dgm:prSet presAssocID="{524F1312-B1B1-49BA-A9B6-AA249AA96C3E}" presName="descendantText" presStyleLbl="alignAcc1" presStyleIdx="4" presStyleCnt="5">
        <dgm:presLayoutVars>
          <dgm:bulletEnabled val="1"/>
        </dgm:presLayoutVars>
      </dgm:prSet>
      <dgm:spPr/>
    </dgm:pt>
  </dgm:ptLst>
  <dgm:cxnLst>
    <dgm:cxn modelId="{572C4808-C707-4E4F-924E-AB002F949B72}" type="presOf" srcId="{ABD009F9-0E10-4010-A102-057B6C9742D5}" destId="{814FCF5B-8C52-416A-8854-97B8345086D7}" srcOrd="0" destOrd="0" presId="urn:microsoft.com/office/officeart/2005/8/layout/chevron2"/>
    <dgm:cxn modelId="{793FFF09-7A3B-4A5C-B6A9-3CCE24D95CFA}" type="presOf" srcId="{524F1312-B1B1-49BA-A9B6-AA249AA96C3E}" destId="{6D113043-FBD0-45D9-8802-611EF1997646}" srcOrd="0" destOrd="0" presId="urn:microsoft.com/office/officeart/2005/8/layout/chevron2"/>
    <dgm:cxn modelId="{A435FA24-EC27-49BA-84DF-D3B5925E9D34}" type="presOf" srcId="{EEB871F4-1794-4DE7-8D9E-B9E46AE7D3F3}" destId="{01EB9CAC-65E6-4D9D-ACDE-28FB77367DAA}" srcOrd="0" destOrd="0" presId="urn:microsoft.com/office/officeart/2005/8/layout/chevron2"/>
    <dgm:cxn modelId="{349AEF25-71C9-4C50-9739-5B254FB6E5D7}" type="presOf" srcId="{1F4EB236-EDED-4003-8739-202E08A4E399}" destId="{C360DC1B-CF0D-4619-823F-4B177838EB3E}" srcOrd="0" destOrd="0" presId="urn:microsoft.com/office/officeart/2005/8/layout/chevron2"/>
    <dgm:cxn modelId="{CC8BC331-8D5D-4729-A089-F57CFA716FED}" type="presOf" srcId="{B999484B-DC52-4712-A52D-0B78E831F16B}" destId="{BD3EFAC0-476C-4FB2-AE47-05242B150669}" srcOrd="0" destOrd="0" presId="urn:microsoft.com/office/officeart/2005/8/layout/chevron2"/>
    <dgm:cxn modelId="{6E039E34-4250-4306-ABBF-07556E7DA88B}" type="presOf" srcId="{937FCE4C-0936-495A-9882-245AAE563450}" destId="{8CE7AB02-6CCE-4A5A-99C0-0ADAC02357D9}" srcOrd="0" destOrd="0" presId="urn:microsoft.com/office/officeart/2005/8/layout/chevron2"/>
    <dgm:cxn modelId="{C4913F5B-7ECC-4EDD-828C-533D9F089A2F}" srcId="{D6633BDD-3C06-4F39-B495-9071C2129FED}" destId="{1F4EB236-EDED-4003-8739-202E08A4E399}" srcOrd="0" destOrd="0" parTransId="{1FC72629-2796-47BE-8AA8-E24C6A57CEE6}" sibTransId="{4CC8CF35-FC1C-40A1-AD10-8325B2E6F195}"/>
    <dgm:cxn modelId="{E066EE62-5FE5-4917-9059-1D04FE4DAA7A}" type="presOf" srcId="{28C2EFFF-E9D2-4AC2-B789-09200A1A1517}" destId="{B12B64BF-78CB-40CA-BF87-CA3BE4FEC4E3}" srcOrd="0" destOrd="0" presId="urn:microsoft.com/office/officeart/2005/8/layout/chevron2"/>
    <dgm:cxn modelId="{037FCB65-B527-496D-8C02-DC8B184FCB33}" srcId="{937FCE4C-0936-495A-9882-245AAE563450}" destId="{ABD009F9-0E10-4010-A102-057B6C9742D5}" srcOrd="1" destOrd="0" parTransId="{7E833F55-3B7C-436C-B5E4-B498B3902524}" sibTransId="{4BA8EB0F-32FD-4731-B428-3F3F8C4C74F6}"/>
    <dgm:cxn modelId="{2426B446-2052-4951-97C7-3CD1EF2D5B24}" srcId="{ABD009F9-0E10-4010-A102-057B6C9742D5}" destId="{B999484B-DC52-4712-A52D-0B78E831F16B}" srcOrd="0" destOrd="0" parTransId="{C6D23926-E820-40D6-BE9D-453F241D549C}" sibTransId="{91E3594E-6A08-44A4-BDAA-3234C9EFD5FF}"/>
    <dgm:cxn modelId="{5E8C7172-87C5-4ECE-A4F3-83DEB93087C1}" type="presOf" srcId="{208366A8-64A4-4450-A14E-F42F15C3DE3F}" destId="{5C633E98-2CC0-4839-86A1-2ECA402EAFEB}" srcOrd="0" destOrd="0" presId="urn:microsoft.com/office/officeart/2005/8/layout/chevron2"/>
    <dgm:cxn modelId="{AECF2A86-65F9-4184-83EB-8010048BB217}" type="presOf" srcId="{62F54CCD-C935-4E97-864F-792D8E12C75B}" destId="{1F02BAF7-2C2D-4F73-933D-310E355163F9}" srcOrd="0" destOrd="0" presId="urn:microsoft.com/office/officeart/2005/8/layout/chevron2"/>
    <dgm:cxn modelId="{42B5619F-BDCA-4EDB-938B-2C03C636ACD0}" srcId="{937FCE4C-0936-495A-9882-245AAE563450}" destId="{D6633BDD-3C06-4F39-B495-9071C2129FED}" srcOrd="3" destOrd="0" parTransId="{221BCF95-3405-4B4D-A9A1-0822CA75E733}" sibTransId="{6A0F0276-69BA-44CB-843A-6C2D6501150D}"/>
    <dgm:cxn modelId="{C4CF97A0-7D77-4115-9796-4154A8A24096}" srcId="{937FCE4C-0936-495A-9882-245AAE563450}" destId="{62F54CCD-C935-4E97-864F-792D8E12C75B}" srcOrd="0" destOrd="0" parTransId="{4D7C26BC-8F3C-4CE2-94A3-53DE4367CA43}" sibTransId="{1F9643F4-E270-4F9D-B0A3-3A62C13D8BFF}"/>
    <dgm:cxn modelId="{FE13B7A0-EA66-47A8-8760-1FCE4085E7CE}" srcId="{62F54CCD-C935-4E97-864F-792D8E12C75B}" destId="{EEB871F4-1794-4DE7-8D9E-B9E46AE7D3F3}" srcOrd="0" destOrd="0" parTransId="{45CC5275-6F35-48C0-82D0-47E56FC2B7D9}" sibTransId="{1A01B518-1B81-4472-9C68-80B4EFB2B114}"/>
    <dgm:cxn modelId="{0A7304A2-D48A-4139-BE5D-DECCACB88AA8}" srcId="{937FCE4C-0936-495A-9882-245AAE563450}" destId="{524F1312-B1B1-49BA-A9B6-AA249AA96C3E}" srcOrd="4" destOrd="0" parTransId="{8F9BA483-E360-4D6B-8CA3-346C55847BB0}" sibTransId="{13AF9984-BF3F-4EB7-886E-5C99D5C71C2C}"/>
    <dgm:cxn modelId="{2E7150AC-E3EC-4CE7-B556-A09186E83C7E}" srcId="{524F1312-B1B1-49BA-A9B6-AA249AA96C3E}" destId="{C1AE26FD-6682-4B0D-9092-EB3ABFFFCFAF}" srcOrd="0" destOrd="0" parTransId="{3B71C390-C36E-404F-BD3E-450BF0A55850}" sibTransId="{45CA1449-FAD2-4A94-9BF8-475C4C467F82}"/>
    <dgm:cxn modelId="{046FE5C7-38AA-46B1-99A6-8BC53C475BC3}" type="presOf" srcId="{D6633BDD-3C06-4F39-B495-9071C2129FED}" destId="{9CE903F3-9ACA-4732-8613-AA423E5E9469}" srcOrd="0" destOrd="0" presId="urn:microsoft.com/office/officeart/2005/8/layout/chevron2"/>
    <dgm:cxn modelId="{E8EB0DC8-9189-4081-8C34-E3960786D63D}" srcId="{937FCE4C-0936-495A-9882-245AAE563450}" destId="{208366A8-64A4-4450-A14E-F42F15C3DE3F}" srcOrd="2" destOrd="0" parTransId="{D71049E4-DB79-4606-975F-7E9D2DEEAAD5}" sibTransId="{C73D362C-86B9-4189-A120-B628D12407E1}"/>
    <dgm:cxn modelId="{A52E73D9-626C-4078-9753-C93C1565CED1}" srcId="{208366A8-64A4-4450-A14E-F42F15C3DE3F}" destId="{28C2EFFF-E9D2-4AC2-B789-09200A1A1517}" srcOrd="0" destOrd="0" parTransId="{448068DF-1795-48CE-9DF0-9B9FE4C49E0C}" sibTransId="{A87C9B81-C226-44F6-98D9-811FC3CBCE9B}"/>
    <dgm:cxn modelId="{97BE22DB-863A-4965-A235-FDE579E945D9}" type="presOf" srcId="{C1AE26FD-6682-4B0D-9092-EB3ABFFFCFAF}" destId="{DFDF5DD2-2EBD-4DA2-9ED6-5637399DA648}" srcOrd="0" destOrd="0" presId="urn:microsoft.com/office/officeart/2005/8/layout/chevron2"/>
    <dgm:cxn modelId="{6AE67D61-1435-4CD2-8778-40CCF0CD805C}" type="presParOf" srcId="{8CE7AB02-6CCE-4A5A-99C0-0ADAC02357D9}" destId="{18E02BAA-7005-469B-BCE1-28070E3269E3}" srcOrd="0" destOrd="0" presId="urn:microsoft.com/office/officeart/2005/8/layout/chevron2"/>
    <dgm:cxn modelId="{5981A624-6ACB-432D-A526-688BED5C0003}" type="presParOf" srcId="{18E02BAA-7005-469B-BCE1-28070E3269E3}" destId="{1F02BAF7-2C2D-4F73-933D-310E355163F9}" srcOrd="0" destOrd="0" presId="urn:microsoft.com/office/officeart/2005/8/layout/chevron2"/>
    <dgm:cxn modelId="{71790770-ACC6-49FE-ACBE-381849210B29}" type="presParOf" srcId="{18E02BAA-7005-469B-BCE1-28070E3269E3}" destId="{01EB9CAC-65E6-4D9D-ACDE-28FB77367DAA}" srcOrd="1" destOrd="0" presId="urn:microsoft.com/office/officeart/2005/8/layout/chevron2"/>
    <dgm:cxn modelId="{7F04A969-39FC-44F4-9C32-1F95E6AEBED6}" type="presParOf" srcId="{8CE7AB02-6CCE-4A5A-99C0-0ADAC02357D9}" destId="{DFC9BC34-FE4F-455B-A9AA-448CFC033358}" srcOrd="1" destOrd="0" presId="urn:microsoft.com/office/officeart/2005/8/layout/chevron2"/>
    <dgm:cxn modelId="{94E27F35-FF57-45B1-A545-C2EA9EEE466A}" type="presParOf" srcId="{8CE7AB02-6CCE-4A5A-99C0-0ADAC02357D9}" destId="{CFA31E8D-6C53-47C6-A864-C50EEED73A9B}" srcOrd="2" destOrd="0" presId="urn:microsoft.com/office/officeart/2005/8/layout/chevron2"/>
    <dgm:cxn modelId="{642D426A-0506-40A1-B1A2-D836A260C19A}" type="presParOf" srcId="{CFA31E8D-6C53-47C6-A864-C50EEED73A9B}" destId="{814FCF5B-8C52-416A-8854-97B8345086D7}" srcOrd="0" destOrd="0" presId="urn:microsoft.com/office/officeart/2005/8/layout/chevron2"/>
    <dgm:cxn modelId="{5BB7FB59-6268-4C07-99D5-3A6D50D0A53B}" type="presParOf" srcId="{CFA31E8D-6C53-47C6-A864-C50EEED73A9B}" destId="{BD3EFAC0-476C-4FB2-AE47-05242B150669}" srcOrd="1" destOrd="0" presId="urn:microsoft.com/office/officeart/2005/8/layout/chevron2"/>
    <dgm:cxn modelId="{A48F34A3-9F34-40A6-A749-231C72E4E210}" type="presParOf" srcId="{8CE7AB02-6CCE-4A5A-99C0-0ADAC02357D9}" destId="{DA9B26AA-9FA9-4472-B587-B74E376198C1}" srcOrd="3" destOrd="0" presId="urn:microsoft.com/office/officeart/2005/8/layout/chevron2"/>
    <dgm:cxn modelId="{00178E67-E3E2-4C0E-A008-846D8602784E}" type="presParOf" srcId="{8CE7AB02-6CCE-4A5A-99C0-0ADAC02357D9}" destId="{E13A45AE-2879-4B37-B3BE-22457084FDC1}" srcOrd="4" destOrd="0" presId="urn:microsoft.com/office/officeart/2005/8/layout/chevron2"/>
    <dgm:cxn modelId="{20BE450C-44DF-493C-A3B2-C25B27B647A2}" type="presParOf" srcId="{E13A45AE-2879-4B37-B3BE-22457084FDC1}" destId="{5C633E98-2CC0-4839-86A1-2ECA402EAFEB}" srcOrd="0" destOrd="0" presId="urn:microsoft.com/office/officeart/2005/8/layout/chevron2"/>
    <dgm:cxn modelId="{5D665530-5F56-417D-9FA2-BE8DF6BA7F30}" type="presParOf" srcId="{E13A45AE-2879-4B37-B3BE-22457084FDC1}" destId="{B12B64BF-78CB-40CA-BF87-CA3BE4FEC4E3}" srcOrd="1" destOrd="0" presId="urn:microsoft.com/office/officeart/2005/8/layout/chevron2"/>
    <dgm:cxn modelId="{83B2FC9F-F4F0-4168-BBBF-63401B993F6B}" type="presParOf" srcId="{8CE7AB02-6CCE-4A5A-99C0-0ADAC02357D9}" destId="{93464260-C4CB-451D-A5AB-56A48C187080}" srcOrd="5" destOrd="0" presId="urn:microsoft.com/office/officeart/2005/8/layout/chevron2"/>
    <dgm:cxn modelId="{F706A722-C948-43EC-B74A-5E85523AB61F}" type="presParOf" srcId="{8CE7AB02-6CCE-4A5A-99C0-0ADAC02357D9}" destId="{2E27E210-1063-4148-89B7-0CE51A73EA11}" srcOrd="6" destOrd="0" presId="urn:microsoft.com/office/officeart/2005/8/layout/chevron2"/>
    <dgm:cxn modelId="{7AB4E48A-89A7-47F7-9220-46CA15C5CB07}" type="presParOf" srcId="{2E27E210-1063-4148-89B7-0CE51A73EA11}" destId="{9CE903F3-9ACA-4732-8613-AA423E5E9469}" srcOrd="0" destOrd="0" presId="urn:microsoft.com/office/officeart/2005/8/layout/chevron2"/>
    <dgm:cxn modelId="{943C5594-21D1-446B-8E97-28698AB5A2AE}" type="presParOf" srcId="{2E27E210-1063-4148-89B7-0CE51A73EA11}" destId="{C360DC1B-CF0D-4619-823F-4B177838EB3E}" srcOrd="1" destOrd="0" presId="urn:microsoft.com/office/officeart/2005/8/layout/chevron2"/>
    <dgm:cxn modelId="{CF832AC0-97E2-4C95-A398-7A4274FE0EAA}" type="presParOf" srcId="{8CE7AB02-6CCE-4A5A-99C0-0ADAC02357D9}" destId="{C0C5ADEB-B60A-4A41-9548-EFEF6EDA1D40}" srcOrd="7" destOrd="0" presId="urn:microsoft.com/office/officeart/2005/8/layout/chevron2"/>
    <dgm:cxn modelId="{5CC3486B-33D1-4963-A2B8-34C112A79ABC}" type="presParOf" srcId="{8CE7AB02-6CCE-4A5A-99C0-0ADAC02357D9}" destId="{A47B113F-C2AD-46A0-BAB6-E63A1F073C4C}" srcOrd="8" destOrd="0" presId="urn:microsoft.com/office/officeart/2005/8/layout/chevron2"/>
    <dgm:cxn modelId="{688050D5-415E-4D28-8F66-DED76E6B349E}" type="presParOf" srcId="{A47B113F-C2AD-46A0-BAB6-E63A1F073C4C}" destId="{6D113043-FBD0-45D9-8802-611EF1997646}" srcOrd="0" destOrd="0" presId="urn:microsoft.com/office/officeart/2005/8/layout/chevron2"/>
    <dgm:cxn modelId="{F9AD0796-B089-4AC6-A51A-6E350F71734B}" type="presParOf" srcId="{A47B113F-C2AD-46A0-BAB6-E63A1F073C4C}" destId="{DFDF5DD2-2EBD-4DA2-9ED6-5637399DA648}"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2BAF7-2C2D-4F73-933D-310E355163F9}">
      <dsp:nvSpPr>
        <dsp:cNvPr id="0" name=""/>
        <dsp:cNvSpPr/>
      </dsp:nvSpPr>
      <dsp:spPr>
        <a:xfrm rot="5400000">
          <a:off x="-176410" y="178091"/>
          <a:ext cx="1176072" cy="82325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he-IL" sz="2400" kern="1200" dirty="0"/>
            <a:t>1</a:t>
          </a:r>
        </a:p>
      </dsp:txBody>
      <dsp:txXfrm rot="-5400000">
        <a:off x="1" y="413307"/>
        <a:ext cx="823251" cy="352821"/>
      </dsp:txXfrm>
    </dsp:sp>
    <dsp:sp modelId="{01EB9CAC-65E6-4D9D-ACDE-28FB77367DAA}">
      <dsp:nvSpPr>
        <dsp:cNvPr id="0" name=""/>
        <dsp:cNvSpPr/>
      </dsp:nvSpPr>
      <dsp:spPr>
        <a:xfrm rot="5400000">
          <a:off x="4093401" y="-3268470"/>
          <a:ext cx="764447" cy="73047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FontTx/>
            <a:buNone/>
          </a:pPr>
          <a:r>
            <a:rPr lang="he-IL" sz="2600" kern="1200" dirty="0"/>
            <a:t>פרק א' / הקניית מושגים</a:t>
          </a:r>
        </a:p>
      </dsp:txBody>
      <dsp:txXfrm rot="-5400000">
        <a:off x="823251" y="38997"/>
        <a:ext cx="7267431" cy="689813"/>
      </dsp:txXfrm>
    </dsp:sp>
    <dsp:sp modelId="{814FCF5B-8C52-416A-8854-97B8345086D7}">
      <dsp:nvSpPr>
        <dsp:cNvPr id="0" name=""/>
        <dsp:cNvSpPr/>
      </dsp:nvSpPr>
      <dsp:spPr>
        <a:xfrm rot="5400000">
          <a:off x="-176410" y="1237899"/>
          <a:ext cx="1176072" cy="82325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he-IL" sz="2400" kern="1200" dirty="0"/>
            <a:t>2</a:t>
          </a:r>
        </a:p>
      </dsp:txBody>
      <dsp:txXfrm rot="-5400000">
        <a:off x="1" y="1473115"/>
        <a:ext cx="823251" cy="352821"/>
      </dsp:txXfrm>
    </dsp:sp>
    <dsp:sp modelId="{BD3EFAC0-476C-4FB2-AE47-05242B150669}">
      <dsp:nvSpPr>
        <dsp:cNvPr id="0" name=""/>
        <dsp:cNvSpPr/>
      </dsp:nvSpPr>
      <dsp:spPr>
        <a:xfrm rot="5400000">
          <a:off x="4093401" y="-2208662"/>
          <a:ext cx="764447" cy="73047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FontTx/>
            <a:buNone/>
          </a:pPr>
          <a:r>
            <a:rPr lang="he-IL" sz="2600" kern="1200" dirty="0"/>
            <a:t>מבחן על מושגים מתוך יחידת המבוא שהמורה מחבר </a:t>
          </a:r>
        </a:p>
      </dsp:txBody>
      <dsp:txXfrm rot="-5400000">
        <a:off x="823251" y="1098805"/>
        <a:ext cx="7267431" cy="689813"/>
      </dsp:txXfrm>
    </dsp:sp>
    <dsp:sp modelId="{5C633E98-2CC0-4839-86A1-2ECA402EAFEB}">
      <dsp:nvSpPr>
        <dsp:cNvPr id="0" name=""/>
        <dsp:cNvSpPr/>
      </dsp:nvSpPr>
      <dsp:spPr>
        <a:xfrm rot="5400000">
          <a:off x="-176410" y="2297707"/>
          <a:ext cx="1176072" cy="82325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he-IL" sz="2400" kern="1200" dirty="0"/>
            <a:t>3</a:t>
          </a:r>
        </a:p>
      </dsp:txBody>
      <dsp:txXfrm rot="-5400000">
        <a:off x="1" y="2532923"/>
        <a:ext cx="823251" cy="352821"/>
      </dsp:txXfrm>
    </dsp:sp>
    <dsp:sp modelId="{B12B64BF-78CB-40CA-BF87-CA3BE4FEC4E3}">
      <dsp:nvSpPr>
        <dsp:cNvPr id="0" name=""/>
        <dsp:cNvSpPr/>
      </dsp:nvSpPr>
      <dsp:spPr>
        <a:xfrm rot="5400000">
          <a:off x="4093401" y="-1148853"/>
          <a:ext cx="764447" cy="73047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FontTx/>
            <a:buNone/>
          </a:pPr>
          <a:r>
            <a:rPr lang="he-IL" sz="2600" kern="1200" dirty="0"/>
            <a:t>התנדבות מעשית</a:t>
          </a:r>
        </a:p>
      </dsp:txBody>
      <dsp:txXfrm rot="-5400000">
        <a:off x="823251" y="2158614"/>
        <a:ext cx="7267431" cy="689813"/>
      </dsp:txXfrm>
    </dsp:sp>
    <dsp:sp modelId="{9CE903F3-9ACA-4732-8613-AA423E5E9469}">
      <dsp:nvSpPr>
        <dsp:cNvPr id="0" name=""/>
        <dsp:cNvSpPr/>
      </dsp:nvSpPr>
      <dsp:spPr>
        <a:xfrm rot="5400000">
          <a:off x="-176410" y="3357516"/>
          <a:ext cx="1176072" cy="82325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he-IL" sz="2400" kern="1200" dirty="0"/>
            <a:t>4</a:t>
          </a:r>
        </a:p>
      </dsp:txBody>
      <dsp:txXfrm rot="-5400000">
        <a:off x="1" y="3592732"/>
        <a:ext cx="823251" cy="352821"/>
      </dsp:txXfrm>
    </dsp:sp>
    <dsp:sp modelId="{C360DC1B-CF0D-4619-823F-4B177838EB3E}">
      <dsp:nvSpPr>
        <dsp:cNvPr id="0" name=""/>
        <dsp:cNvSpPr/>
      </dsp:nvSpPr>
      <dsp:spPr>
        <a:xfrm rot="5400000">
          <a:off x="4093401" y="-89045"/>
          <a:ext cx="764447" cy="73047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FontTx/>
            <a:buNone/>
          </a:pPr>
          <a:r>
            <a:rPr lang="he-IL" sz="2600" kern="1200" dirty="0"/>
            <a:t>חלק ב' + ג' + ד' / עבודה כתובה / </a:t>
          </a:r>
          <a:r>
            <a:rPr lang="en-US" sz="2600" b="1" u="sng" kern="1200" dirty="0">
              <a:solidFill>
                <a:srgbClr val="000000"/>
              </a:solidFill>
              <a:latin typeface="David" panose="020E0502060401010101" pitchFamily="34" charset="-79"/>
              <a:ea typeface="Calibri" panose="020F0502020204030204" pitchFamily="34" charset="0"/>
              <a:cs typeface="David" panose="020E0502060401010101" pitchFamily="34" charset="-79"/>
              <a:hlinkClick xmlns:r="http://schemas.openxmlformats.org/officeDocument/2006/relationships" r:id="rId1"/>
            </a:rPr>
            <a:t>Google Docs</a:t>
          </a:r>
          <a:r>
            <a:rPr lang="he-IL" sz="2600" b="1" u="sng" kern="1200" dirty="0">
              <a:solidFill>
                <a:srgbClr val="000000"/>
              </a:solidFill>
              <a:latin typeface="David" panose="020E0502060401010101" pitchFamily="34" charset="-79"/>
              <a:ea typeface="Calibri" panose="020F0502020204030204" pitchFamily="34" charset="0"/>
              <a:cs typeface="David" panose="020E0502060401010101" pitchFamily="34" charset="-79"/>
            </a:rPr>
            <a:t> </a:t>
          </a:r>
          <a:endParaRPr lang="he-IL" sz="2600" kern="1200" dirty="0"/>
        </a:p>
      </dsp:txBody>
      <dsp:txXfrm rot="-5400000">
        <a:off x="823251" y="3218422"/>
        <a:ext cx="7267431" cy="689813"/>
      </dsp:txXfrm>
    </dsp:sp>
    <dsp:sp modelId="{6D113043-FBD0-45D9-8802-611EF1997646}">
      <dsp:nvSpPr>
        <dsp:cNvPr id="0" name=""/>
        <dsp:cNvSpPr/>
      </dsp:nvSpPr>
      <dsp:spPr>
        <a:xfrm rot="5400000">
          <a:off x="-176410" y="4417324"/>
          <a:ext cx="1176072" cy="823251"/>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rtl="1">
            <a:lnSpc>
              <a:spcPct val="90000"/>
            </a:lnSpc>
            <a:spcBef>
              <a:spcPct val="0"/>
            </a:spcBef>
            <a:spcAft>
              <a:spcPct val="35000"/>
            </a:spcAft>
            <a:buNone/>
          </a:pPr>
          <a:r>
            <a:rPr lang="he-IL" sz="2400" kern="1200" dirty="0"/>
            <a:t>5</a:t>
          </a:r>
        </a:p>
      </dsp:txBody>
      <dsp:txXfrm rot="-5400000">
        <a:off x="1" y="4652540"/>
        <a:ext cx="823251" cy="352821"/>
      </dsp:txXfrm>
    </dsp:sp>
    <dsp:sp modelId="{DFDF5DD2-2EBD-4DA2-9ED6-5637399DA648}">
      <dsp:nvSpPr>
        <dsp:cNvPr id="0" name=""/>
        <dsp:cNvSpPr/>
      </dsp:nvSpPr>
      <dsp:spPr>
        <a:xfrm rot="5400000">
          <a:off x="4093401" y="970763"/>
          <a:ext cx="764447" cy="7304748"/>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8600" lvl="1" indent="-228600" algn="r" defTabSz="1155700" rtl="1">
            <a:lnSpc>
              <a:spcPct val="90000"/>
            </a:lnSpc>
            <a:spcBef>
              <a:spcPct val="0"/>
            </a:spcBef>
            <a:spcAft>
              <a:spcPct val="15000"/>
            </a:spcAft>
            <a:buFontTx/>
            <a:buNone/>
          </a:pPr>
          <a:r>
            <a:rPr lang="he-IL" sz="2600" kern="1200" dirty="0"/>
            <a:t>הבחנות ע"י מורה מעריך על העבודה הכתובה והמושגים</a:t>
          </a:r>
        </a:p>
      </dsp:txBody>
      <dsp:txXfrm rot="-5400000">
        <a:off x="823251" y="4278231"/>
        <a:ext cx="7267431" cy="68981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27070528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27" name="Shape 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dirty="0"/>
          </a:p>
        </p:txBody>
      </p:sp>
    </p:spTree>
    <p:extLst>
      <p:ext uri="{BB962C8B-B14F-4D97-AF65-F5344CB8AC3E}">
        <p14:creationId xmlns:p14="http://schemas.microsoft.com/office/powerpoint/2010/main" val="1446367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3288878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379855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2710116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1279286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8" name="מציין מיקום של כותרת תחתונה 7"/>
          <p:cNvSpPr>
            <a:spLocks noGrp="1"/>
          </p:cNvSpPr>
          <p:nvPr>
            <p:ph type="ftr" sz="quarter" idx="11"/>
          </p:nvPr>
        </p:nvSpPr>
        <p:spPr/>
        <p:txBody>
          <a:bodyPr/>
          <a:lstStyle/>
          <a:p>
            <a:endParaRPr lang="he-IL" dirty="0"/>
          </a:p>
        </p:txBody>
      </p:sp>
      <p:sp>
        <p:nvSpPr>
          <p:cNvPr id="9" name="מציין מיקום של מספר שקופית 8"/>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486539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4" name="מציין מיקום של כותרת תחתונה 3"/>
          <p:cNvSpPr>
            <a:spLocks noGrp="1"/>
          </p:cNvSpPr>
          <p:nvPr>
            <p:ph type="ftr" sz="quarter" idx="11"/>
          </p:nvPr>
        </p:nvSpPr>
        <p:spPr/>
        <p:txBody>
          <a:bodyPr/>
          <a:lstStyle/>
          <a:p>
            <a:endParaRPr lang="he-IL" dirty="0"/>
          </a:p>
        </p:txBody>
      </p:sp>
      <p:sp>
        <p:nvSpPr>
          <p:cNvPr id="5" name="מציין מיקום של מספר שקופית 4"/>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49141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3" name="מציין מיקום של כותרת תחתונה 2"/>
          <p:cNvSpPr>
            <a:spLocks noGrp="1"/>
          </p:cNvSpPr>
          <p:nvPr>
            <p:ph type="ftr" sz="quarter" idx="11"/>
          </p:nvPr>
        </p:nvSpPr>
        <p:spPr/>
        <p:txBody>
          <a:bodyPr/>
          <a:lstStyle/>
          <a:p>
            <a:endParaRPr lang="he-IL" dirty="0"/>
          </a:p>
        </p:txBody>
      </p:sp>
      <p:sp>
        <p:nvSpPr>
          <p:cNvPr id="4" name="מציין מיקום של מספר שקופית 3"/>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1308920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a:t>לחץ כדי לערוך סגנון כותרת של תבנית בסיס</a:t>
            </a:r>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301135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a:t>לחץ כדי לערוך סגנון כותרת של תבנית בסיס</a:t>
            </a:r>
          </a:p>
        </p:txBody>
      </p:sp>
      <p:sp>
        <p:nvSpPr>
          <p:cNvPr id="3" name="מציין מיקום של תמונה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93165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534522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a:t>לחץ כדי לערוך סגנון כותרת של תבנית בסיס</a:t>
            </a:r>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10"/>
          </p:nvPr>
        </p:nvSpPr>
        <p:spPr/>
        <p:txBody>
          <a:bodyPr/>
          <a:lstStyle/>
          <a:p>
            <a:fld id="{50045CD7-14CD-406B-814C-8CD05B5E4934}" type="datetimeFigureOut">
              <a:rPr lang="he-IL" smtClean="0"/>
              <a:t>ט"ו/אלול/תשפ"ו</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89F8E5BE-9375-46A7-8130-75BA98224270}" type="slidenum">
              <a:rPr lang="he-IL" smtClean="0"/>
              <a:t>‹#›</a:t>
            </a:fld>
            <a:endParaRPr lang="he-IL" dirty="0"/>
          </a:p>
        </p:txBody>
      </p:sp>
    </p:spTree>
    <p:extLst>
      <p:ext uri="{BB962C8B-B14F-4D97-AF65-F5344CB8AC3E}">
        <p14:creationId xmlns:p14="http://schemas.microsoft.com/office/powerpoint/2010/main" val="619829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609600" y="274637"/>
            <a:ext cx="10972800" cy="1143000"/>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600201"/>
            <a:ext cx="10972800" cy="4967573"/>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3991627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A8224893-DBDA-4BFA-9CE1-4BFE7CD0F8CF}"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1628934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B2D3E9E-A95C-48F2-B4BF-A71542E0BE9A}"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0576593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50F84E2-2D7A-43CF-AC90-352A289A783A}"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22038168"/>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F12952B5-7A2F-4CC8-B7CE-9234E21C2837}" type="datetime1">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1950241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845127" y="2507550"/>
            <a:ext cx="5156200" cy="36805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172200" y="2507550"/>
            <a:ext cx="5181601" cy="3680525"/>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7" name="Date Placeholder 6"/>
          <p:cNvSpPr>
            <a:spLocks noGrp="1"/>
          </p:cNvSpPr>
          <p:nvPr>
            <p:ph type="dt" sz="half" idx="10"/>
          </p:nvPr>
        </p:nvSpPr>
        <p:spPr/>
        <p:txBody>
          <a:bodyPr/>
          <a:lstStyle/>
          <a:p>
            <a:fld id="{CE1DA07A-9201-4B4B-BAF2-015AFA30F520}" type="datetime1">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Tree>
    <p:extLst>
      <p:ext uri="{BB962C8B-B14F-4D97-AF65-F5344CB8AC3E}">
        <p14:creationId xmlns:p14="http://schemas.microsoft.com/office/powerpoint/2010/main" val="424658114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כותרת בלבד">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3D7E00A-486F-4252-8B1D-E32645521F49}" type="datetime1">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
        <p:nvSpPr>
          <p:cNvPr id="6" name="Title 5"/>
          <p:cNvSpPr>
            <a:spLocks noGrp="1"/>
          </p:cNvSpPr>
          <p:nvPr>
            <p:ph type="title"/>
          </p:nvPr>
        </p:nvSpPr>
        <p:spPr/>
        <p:txBody>
          <a:bodyPr/>
          <a:lstStyle/>
          <a:p>
            <a:r>
              <a:rPr lang="he-IL"/>
              <a:t>לחץ כדי לערוך סגנון כותרת של תבנית בסיס</a:t>
            </a:r>
            <a:endParaRPr lang="en-US"/>
          </a:p>
        </p:txBody>
      </p:sp>
    </p:spTree>
    <p:extLst>
      <p:ext uri="{BB962C8B-B14F-4D97-AF65-F5344CB8AC3E}">
        <p14:creationId xmlns:p14="http://schemas.microsoft.com/office/powerpoint/2010/main" val="3792961785"/>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1">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801639541"/>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AF6E2C9B-5FA2-460D-9BE7-B0812FC2A6FF}" type="datetime1">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0775377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he-IL"/>
              <a:t>לחץ כדי לערוך סגנון כותרת של תבנית בסיס</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1D374940-A916-4C8B-9648-02A2D3898F9E}" type="datetime1">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6100547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5F4E5243-F52A-4D37-9694-EB26C6C31910}"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10549982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he-IL"/>
              <a:t>לחץ כדי לערוך סגנון כותרת של תבנית בסיס</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4" name="Date Placeholder 3"/>
          <p:cNvSpPr>
            <a:spLocks noGrp="1"/>
          </p:cNvSpPr>
          <p:nvPr>
            <p:ph type="dt" sz="half" idx="10"/>
          </p:nvPr>
        </p:nvSpPr>
        <p:spPr/>
        <p:txBody>
          <a:bodyPr/>
          <a:lstStyle/>
          <a:p>
            <a:fld id="{3A77B6E1-634A-48DC-9E8B-D894023267EF}" type="datetime1">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1543290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001 Title">
  <p:cSld name="001 Title">
    <p:bg>
      <p:bgPr>
        <a:solidFill>
          <a:schemeClr val="accent1"/>
        </a:solidFill>
        <a:effectLst/>
      </p:bgPr>
    </p:bg>
    <p:spTree>
      <p:nvGrpSpPr>
        <p:cNvPr id="1" name="Shape 10"/>
        <p:cNvGrpSpPr/>
        <p:nvPr/>
      </p:nvGrpSpPr>
      <p:grpSpPr>
        <a:xfrm>
          <a:off x="0" y="0"/>
          <a:ext cx="0" cy="0"/>
          <a:chOff x="0" y="0"/>
          <a:chExt cx="0" cy="0"/>
        </a:xfrm>
      </p:grpSpPr>
      <p:sp>
        <p:nvSpPr>
          <p:cNvPr id="12" name="Google Shape;12;p2"/>
          <p:cNvSpPr txBox="1">
            <a:spLocks noGrp="1"/>
          </p:cNvSpPr>
          <p:nvPr>
            <p:ph type="title"/>
          </p:nvPr>
        </p:nvSpPr>
        <p:spPr>
          <a:xfrm>
            <a:off x="1520325" y="2345975"/>
            <a:ext cx="9127500" cy="1230600"/>
          </a:xfrm>
          <a:prstGeom prst="rect">
            <a:avLst/>
          </a:prstGeom>
        </p:spPr>
        <p:txBody>
          <a:bodyPr spcFirstLastPara="1" wrap="square" lIns="121900" tIns="121900" rIns="121900" bIns="121900" anchor="t" anchorCtr="0">
            <a:noAutofit/>
          </a:bodyPr>
          <a:lstStyle>
            <a:lvl1pPr lvl="0" algn="ctr">
              <a:spcBef>
                <a:spcPts val="0"/>
              </a:spcBef>
              <a:spcAft>
                <a:spcPts val="0"/>
              </a:spcAft>
              <a:buSzPts val="7000"/>
              <a:buNone/>
              <a:defRPr sz="7000"/>
            </a:lvl1pPr>
            <a:lvl2pPr lvl="1" algn="ctr">
              <a:spcBef>
                <a:spcPts val="0"/>
              </a:spcBef>
              <a:spcAft>
                <a:spcPts val="0"/>
              </a:spcAft>
              <a:buSzPts val="7000"/>
              <a:buNone/>
              <a:defRPr sz="7000"/>
            </a:lvl2pPr>
            <a:lvl3pPr lvl="2" algn="ctr">
              <a:spcBef>
                <a:spcPts val="0"/>
              </a:spcBef>
              <a:spcAft>
                <a:spcPts val="0"/>
              </a:spcAft>
              <a:buSzPts val="7000"/>
              <a:buNone/>
              <a:defRPr sz="7000"/>
            </a:lvl3pPr>
            <a:lvl4pPr lvl="3" algn="ctr">
              <a:spcBef>
                <a:spcPts val="0"/>
              </a:spcBef>
              <a:spcAft>
                <a:spcPts val="0"/>
              </a:spcAft>
              <a:buSzPts val="7000"/>
              <a:buNone/>
              <a:defRPr sz="7000"/>
            </a:lvl4pPr>
            <a:lvl5pPr lvl="4" algn="ctr">
              <a:spcBef>
                <a:spcPts val="0"/>
              </a:spcBef>
              <a:spcAft>
                <a:spcPts val="0"/>
              </a:spcAft>
              <a:buSzPts val="7000"/>
              <a:buNone/>
              <a:defRPr sz="7000"/>
            </a:lvl5pPr>
            <a:lvl6pPr lvl="5" algn="ctr">
              <a:spcBef>
                <a:spcPts val="0"/>
              </a:spcBef>
              <a:spcAft>
                <a:spcPts val="0"/>
              </a:spcAft>
              <a:buSzPts val="7000"/>
              <a:buNone/>
              <a:defRPr sz="7000"/>
            </a:lvl6pPr>
            <a:lvl7pPr lvl="6" algn="ctr">
              <a:spcBef>
                <a:spcPts val="0"/>
              </a:spcBef>
              <a:spcAft>
                <a:spcPts val="0"/>
              </a:spcAft>
              <a:buSzPts val="7000"/>
              <a:buNone/>
              <a:defRPr sz="7000"/>
            </a:lvl7pPr>
            <a:lvl8pPr lvl="7" algn="ctr">
              <a:spcBef>
                <a:spcPts val="0"/>
              </a:spcBef>
              <a:spcAft>
                <a:spcPts val="0"/>
              </a:spcAft>
              <a:buSzPts val="7000"/>
              <a:buNone/>
              <a:defRPr sz="7000"/>
            </a:lvl8pPr>
            <a:lvl9pPr lvl="8" algn="ctr">
              <a:spcBef>
                <a:spcPts val="0"/>
              </a:spcBef>
              <a:spcAft>
                <a:spcPts val="0"/>
              </a:spcAft>
              <a:buSzPts val="7000"/>
              <a:buNone/>
              <a:defRPr sz="7000"/>
            </a:lvl9pPr>
          </a:lstStyle>
          <a:p>
            <a:endParaRPr/>
          </a:p>
        </p:txBody>
      </p:sp>
      <p:sp>
        <p:nvSpPr>
          <p:cNvPr id="13" name="Google Shape;13;p2"/>
          <p:cNvSpPr txBox="1">
            <a:spLocks noGrp="1"/>
          </p:cNvSpPr>
          <p:nvPr>
            <p:ph type="subTitle" idx="1"/>
          </p:nvPr>
        </p:nvSpPr>
        <p:spPr>
          <a:xfrm>
            <a:off x="432800" y="5715300"/>
            <a:ext cx="11379900" cy="717900"/>
          </a:xfrm>
          <a:prstGeom prst="rect">
            <a:avLst/>
          </a:prstGeom>
        </p:spPr>
        <p:txBody>
          <a:bodyPr spcFirstLastPara="1" wrap="square" lIns="121900" tIns="121900" rIns="121900" bIns="121900" anchor="t" anchorCtr="0">
            <a:noAutofit/>
          </a:bodyPr>
          <a:lstStyle>
            <a:lvl1pPr lvl="0" algn="ctr">
              <a:spcBef>
                <a:spcPts val="0"/>
              </a:spcBef>
              <a:spcAft>
                <a:spcPts val="0"/>
              </a:spcAft>
              <a:buSzPts val="1900"/>
              <a:buNone/>
              <a:defRPr/>
            </a:lvl1pPr>
            <a:lvl2pPr lvl="1" algn="ctr">
              <a:spcBef>
                <a:spcPts val="2100"/>
              </a:spcBef>
              <a:spcAft>
                <a:spcPts val="0"/>
              </a:spcAft>
              <a:buSzPts val="1900"/>
              <a:buNone/>
              <a:defRPr/>
            </a:lvl2pPr>
            <a:lvl3pPr lvl="2" algn="ctr">
              <a:spcBef>
                <a:spcPts val="2100"/>
              </a:spcBef>
              <a:spcAft>
                <a:spcPts val="0"/>
              </a:spcAft>
              <a:buSzPts val="1900"/>
              <a:buNone/>
              <a:defRPr/>
            </a:lvl3pPr>
            <a:lvl4pPr lvl="3" algn="ctr">
              <a:spcBef>
                <a:spcPts val="2100"/>
              </a:spcBef>
              <a:spcAft>
                <a:spcPts val="0"/>
              </a:spcAft>
              <a:buSzPts val="1900"/>
              <a:buNone/>
              <a:defRPr/>
            </a:lvl4pPr>
            <a:lvl5pPr lvl="4" algn="ctr">
              <a:spcBef>
                <a:spcPts val="2100"/>
              </a:spcBef>
              <a:spcAft>
                <a:spcPts val="0"/>
              </a:spcAft>
              <a:buSzPts val="1900"/>
              <a:buNone/>
              <a:defRPr/>
            </a:lvl5pPr>
            <a:lvl6pPr lvl="5" algn="ctr">
              <a:spcBef>
                <a:spcPts val="2100"/>
              </a:spcBef>
              <a:spcAft>
                <a:spcPts val="0"/>
              </a:spcAft>
              <a:buSzPts val="1900"/>
              <a:buNone/>
              <a:defRPr/>
            </a:lvl6pPr>
            <a:lvl7pPr lvl="6" algn="ctr">
              <a:spcBef>
                <a:spcPts val="2100"/>
              </a:spcBef>
              <a:spcAft>
                <a:spcPts val="0"/>
              </a:spcAft>
              <a:buSzPts val="1900"/>
              <a:buNone/>
              <a:defRPr/>
            </a:lvl7pPr>
            <a:lvl8pPr lvl="7" algn="ctr">
              <a:spcBef>
                <a:spcPts val="2100"/>
              </a:spcBef>
              <a:spcAft>
                <a:spcPts val="0"/>
              </a:spcAft>
              <a:buSzPts val="1900"/>
              <a:buNone/>
              <a:defRPr/>
            </a:lvl8pPr>
            <a:lvl9pPr lvl="8" algn="ctr">
              <a:spcBef>
                <a:spcPts val="2100"/>
              </a:spcBef>
              <a:spcAft>
                <a:spcPts val="2100"/>
              </a:spcAft>
              <a:buSzPts val="1900"/>
              <a:buNone/>
              <a:defRPr/>
            </a:lvl9pPr>
          </a:lstStyle>
          <a:p>
            <a:endParaRPr/>
          </a:p>
        </p:txBody>
      </p:sp>
    </p:spTree>
    <p:extLst>
      <p:ext uri="{BB962C8B-B14F-4D97-AF65-F5344CB8AC3E}">
        <p14:creationId xmlns:p14="http://schemas.microsoft.com/office/powerpoint/2010/main" val="391896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0045CD7-14CD-406B-814C-8CD05B5E4934}" type="datetimeFigureOut">
              <a:rPr lang="he-IL" smtClean="0"/>
              <a:t>ט"ו/אלול/תשפ"ו</a:t>
            </a:fld>
            <a:endParaRPr lang="he-IL" dirty="0"/>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89F8E5BE-9375-46A7-8130-75BA98224270}" type="slidenum">
              <a:rPr lang="he-IL" smtClean="0"/>
              <a:t>‹#›</a:t>
            </a:fld>
            <a:endParaRPr lang="he-IL" dirty="0"/>
          </a:p>
        </p:txBody>
      </p:sp>
    </p:spTree>
    <p:extLst>
      <p:ext uri="{BB962C8B-B14F-4D97-AF65-F5344CB8AC3E}">
        <p14:creationId xmlns:p14="http://schemas.microsoft.com/office/powerpoint/2010/main" val="3647887703"/>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5586B75A-687E-405C-8A0B-8D00578BA2C3}" type="datetime1">
              <a:rPr lang="en-US" smtClean="0"/>
              <a:t>8/28/2026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8106417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sldNum="0"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Wingdings 2" pitchFamily="18" charset="2"/>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Wingdings 2" pitchFamily="18" charset="2"/>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Wingdings 2" pitchFamily="18" charset="2"/>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Wingdings 2" pitchFamily="18" charset="2"/>
        <a:buChar char=""/>
        <a:defRPr sz="1800" kern="1200">
          <a:solidFill>
            <a:schemeClr val="tx1"/>
          </a:solidFill>
          <a:latin typeface="+mn-lt"/>
          <a:ea typeface="+mn-ea"/>
          <a:cs typeface="+mn-cs"/>
        </a:defRPr>
      </a:lvl5pPr>
      <a:lvl6pPr marL="25146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6pPr>
      <a:lvl7pPr marL="29718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7pPr>
      <a:lvl8pPr marL="34290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8pPr>
      <a:lvl9pPr marL="3886200" indent="-228600" algn="r" defTabSz="914400" rtl="1" eaLnBrk="1" latinLnBrk="0" hangingPunct="1">
        <a:spcBef>
          <a:spcPct val="20000"/>
        </a:spcBef>
        <a:buFont typeface="Wingdings 2" pitchFamily="18" charset="2"/>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docs.google.com/document/d/1v2Iyba7SOPpfwfrQms7jBmZwYmsA7_WKG9piLQXbovM/copy?tab=t.0"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guidestar.org.il/search"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2666939" y="6523301"/>
            <a:ext cx="7772400" cy="1546475"/>
          </a:xfrm>
          <a:prstGeom prst="rect">
            <a:avLst/>
          </a:prstGeom>
        </p:spPr>
        <p:txBody>
          <a:bodyPr vert="horz" lIns="91425" tIns="91425" rIns="91425" bIns="91425" rtlCol="1" anchor="b" anchorCtr="0">
            <a:noAutofit/>
          </a:bodyPr>
          <a:lstStyle/>
          <a:p>
            <a:pPr>
              <a:spcBef>
                <a:spcPts val="0"/>
              </a:spcBef>
            </a:pPr>
            <a:r>
              <a:rPr lang="x-none" sz="6600" b="1" dirty="0"/>
              <a:t> </a:t>
            </a:r>
            <a:r>
              <a:rPr lang="he-IL" sz="6600" b="1" dirty="0"/>
              <a:t>30</a:t>
            </a:r>
            <a:r>
              <a:rPr lang="he-IL" sz="7200" b="1" dirty="0"/>
              <a:t>% </a:t>
            </a:r>
            <a:r>
              <a:rPr lang="x-none" sz="7200" b="1" dirty="0"/>
              <a:t>אזרחות</a:t>
            </a:r>
            <a:br>
              <a:rPr lang="he-IL" sz="7200" b="1" dirty="0"/>
            </a:br>
            <a:r>
              <a:rPr lang="he-IL" sz="7200" b="1" dirty="0"/>
              <a:t>12 שנ"ל</a:t>
            </a:r>
            <a:br>
              <a:rPr lang="he-IL" sz="7200" b="1" dirty="0"/>
            </a:br>
            <a:r>
              <a:rPr lang="he-IL" sz="7200" b="1" dirty="0"/>
              <a:t>תשפ"ז</a:t>
            </a:r>
            <a:br>
              <a:rPr lang="he-IL" sz="7200" b="1" dirty="0"/>
            </a:br>
            <a:endParaRPr lang="x-none" sz="7200" b="1" dirty="0"/>
          </a:p>
        </p:txBody>
      </p:sp>
      <p:sp>
        <p:nvSpPr>
          <p:cNvPr id="2" name="TextBox 1"/>
          <p:cNvSpPr txBox="1"/>
          <p:nvPr/>
        </p:nvSpPr>
        <p:spPr>
          <a:xfrm>
            <a:off x="10890130" y="275177"/>
            <a:ext cx="936104" cy="369332"/>
          </a:xfrm>
          <a:prstGeom prst="rect">
            <a:avLst/>
          </a:prstGeom>
          <a:noFill/>
        </p:spPr>
        <p:txBody>
          <a:bodyPr wrap="square" rtlCol="1">
            <a:spAutoFit/>
          </a:bodyPr>
          <a:lstStyle/>
          <a:p>
            <a:pPr algn="r" rtl="1">
              <a:buClrTx/>
            </a:pPr>
            <a:r>
              <a:rPr lang="he-IL" sz="1800" kern="1200" dirty="0">
                <a:solidFill>
                  <a:prstClr val="black"/>
                </a:solidFill>
                <a:latin typeface="Calibri"/>
                <a:ea typeface="+mn-ea"/>
                <a:cs typeface="Arial" panose="020B0604020202020204" pitchFamily="34" charset="0"/>
              </a:rPr>
              <a:t>בס"ד.</a:t>
            </a:r>
          </a:p>
        </p:txBody>
      </p:sp>
      <p:pic>
        <p:nvPicPr>
          <p:cNvPr id="5" name="Picture 3">
            <a:extLst>
              <a:ext uri="{FF2B5EF4-FFF2-40B4-BE49-F238E27FC236}">
                <a16:creationId xmlns:a16="http://schemas.microsoft.com/office/drawing/2014/main" id="{3955F02C-C394-4C74-A9A7-34A7D19499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0244" y="0"/>
            <a:ext cx="6280186" cy="3686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451164"/>
      </p:ext>
    </p:extLst>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דיאגרמה 8">
            <a:extLst>
              <a:ext uri="{FF2B5EF4-FFF2-40B4-BE49-F238E27FC236}">
                <a16:creationId xmlns:a16="http://schemas.microsoft.com/office/drawing/2014/main" id="{87A558DC-174E-C4C8-82F5-86EFADD3D966}"/>
              </a:ext>
            </a:extLst>
          </p:cNvPr>
          <p:cNvGraphicFramePr/>
          <p:nvPr>
            <p:extLst>
              <p:ext uri="{D42A27DB-BD31-4B8C-83A1-F6EECF244321}">
                <p14:modId xmlns:p14="http://schemas.microsoft.com/office/powerpoint/2010/main" val="2227107798"/>
              </p:ext>
            </p:extLst>
          </p:nvPr>
        </p:nvGraphicFramePr>
        <p:xfrm>
          <a:off x="2142837" y="793557"/>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מלבן 1">
            <a:extLst>
              <a:ext uri="{FF2B5EF4-FFF2-40B4-BE49-F238E27FC236}">
                <a16:creationId xmlns:a16="http://schemas.microsoft.com/office/drawing/2014/main" id="{2114B832-544F-CA0A-947E-E8C5BCB646BF}"/>
              </a:ext>
            </a:extLst>
          </p:cNvPr>
          <p:cNvSpPr/>
          <p:nvPr/>
        </p:nvSpPr>
        <p:spPr>
          <a:xfrm rot="19608436">
            <a:off x="199722" y="331891"/>
            <a:ext cx="2223686" cy="923330"/>
          </a:xfrm>
          <a:prstGeom prst="rect">
            <a:avLst/>
          </a:prstGeom>
          <a:noFill/>
        </p:spPr>
        <p:txBody>
          <a:bodyPr wrap="none" lIns="91440" tIns="45720" rIns="91440" bIns="45720">
            <a:spAutoFit/>
          </a:bodyPr>
          <a:lstStyle/>
          <a:p>
            <a:pPr algn="ctr"/>
            <a:r>
              <a:rPr lang="he-IL"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אזרחות</a:t>
            </a:r>
          </a:p>
        </p:txBody>
      </p:sp>
    </p:spTree>
    <p:extLst>
      <p:ext uri="{BB962C8B-B14F-4D97-AF65-F5344CB8AC3E}">
        <p14:creationId xmlns:p14="http://schemas.microsoft.com/office/powerpoint/2010/main" val="1709531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437E82FD-77E0-AD98-2698-32B7DA3CD6E4}"/>
              </a:ext>
            </a:extLst>
          </p:cNvPr>
          <p:cNvSpPr>
            <a:spLocks noGrp="1"/>
          </p:cNvSpPr>
          <p:nvPr>
            <p:ph idx="1"/>
          </p:nvPr>
        </p:nvSpPr>
        <p:spPr>
          <a:xfrm>
            <a:off x="980891" y="121298"/>
            <a:ext cx="10972800" cy="6662057"/>
          </a:xfrm>
        </p:spPr>
        <p:txBody>
          <a:bodyPr>
            <a:normAutofit fontScale="40000" lnSpcReduction="20000"/>
          </a:bodyPr>
          <a:lstStyle/>
          <a:p>
            <a:r>
              <a:rPr lang="he-IL" sz="4300" b="1" dirty="0">
                <a:latin typeface="David" panose="020E0502060401010101" pitchFamily="34" charset="-79"/>
                <a:cs typeface="David" panose="020E0502060401010101" pitchFamily="34" charset="-79"/>
              </a:rPr>
              <a:t>סמל שאלון 30% באזרחות 034263 </a:t>
            </a:r>
          </a:p>
          <a:p>
            <a:pPr marL="0" indent="0">
              <a:buNone/>
            </a:pPr>
            <a:endParaRPr lang="he-IL" sz="4300" b="1" dirty="0">
              <a:latin typeface="David" panose="020E0502060401010101" pitchFamily="34" charset="-79"/>
              <a:cs typeface="David" panose="020E0502060401010101" pitchFamily="34" charset="-79"/>
            </a:endParaRPr>
          </a:p>
          <a:p>
            <a:r>
              <a:rPr lang="he-IL" sz="4300" b="1" dirty="0">
                <a:latin typeface="David" panose="020E0502060401010101" pitchFamily="34" charset="-79"/>
                <a:cs typeface="David" panose="020E0502060401010101" pitchFamily="34" charset="-79"/>
              </a:rPr>
              <a:t>פרק א' להדפיס </a:t>
            </a:r>
            <a:r>
              <a:rPr lang="he-IL" sz="4300" dirty="0">
                <a:latin typeface="David" panose="020E0502060401010101" pitchFamily="34" charset="-79"/>
                <a:cs typeface="David" panose="020E0502060401010101" pitchFamily="34" charset="-79"/>
              </a:rPr>
              <a:t>לתלמידים על מנת ללמוד ולתרגל את המושגים באזרחות</a:t>
            </a:r>
          </a:p>
          <a:p>
            <a:r>
              <a:rPr lang="he-IL" sz="4300" dirty="0">
                <a:latin typeface="David" panose="020E0502060401010101" pitchFamily="34" charset="-79"/>
                <a:cs typeface="David" panose="020E0502060401010101" pitchFamily="34" charset="-79"/>
              </a:rPr>
              <a:t>הנושאים בפרק א': </a:t>
            </a:r>
          </a:p>
          <a:p>
            <a:pPr>
              <a:buFont typeface="Wingdings" panose="05000000000000000000" pitchFamily="2" charset="2"/>
              <a:buChar char="ü"/>
            </a:pPr>
            <a:r>
              <a:rPr lang="he-IL" sz="4300" dirty="0">
                <a:latin typeface="David" panose="020E0502060401010101" pitchFamily="34" charset="-79"/>
                <a:cs typeface="David" panose="020E0502060401010101" pitchFamily="34" charset="-79"/>
              </a:rPr>
              <a:t>זכויות אדם </a:t>
            </a:r>
          </a:p>
          <a:p>
            <a:pPr>
              <a:buFont typeface="Wingdings" panose="05000000000000000000" pitchFamily="2" charset="2"/>
              <a:buChar char="ü"/>
            </a:pPr>
            <a:r>
              <a:rPr lang="he-IL" sz="4300" dirty="0">
                <a:latin typeface="David" panose="020E0502060401010101" pitchFamily="34" charset="-79"/>
                <a:cs typeface="David" panose="020E0502060401010101" pitchFamily="34" charset="-79"/>
              </a:rPr>
              <a:t>זכויות חברתיות</a:t>
            </a:r>
          </a:p>
          <a:p>
            <a:pPr>
              <a:buFont typeface="Wingdings" panose="05000000000000000000" pitchFamily="2" charset="2"/>
              <a:buChar char="ü"/>
            </a:pPr>
            <a:r>
              <a:rPr lang="he-IL" sz="4300" dirty="0">
                <a:latin typeface="David" panose="020E0502060401010101" pitchFamily="34" charset="-79"/>
                <a:cs typeface="David" panose="020E0502060401010101" pitchFamily="34" charset="-79"/>
              </a:rPr>
              <a:t>עקרונות הדמוקרטיה</a:t>
            </a:r>
          </a:p>
          <a:p>
            <a:pPr>
              <a:buFont typeface="Wingdings" panose="05000000000000000000" pitchFamily="2" charset="2"/>
              <a:buChar char="ü"/>
            </a:pPr>
            <a:r>
              <a:rPr lang="he-IL" sz="4300" dirty="0">
                <a:latin typeface="David" panose="020E0502060401010101" pitchFamily="34" charset="-79"/>
                <a:cs typeface="David" panose="020E0502060401010101" pitchFamily="34" charset="-79"/>
              </a:rPr>
              <a:t>רשויות השלטון</a:t>
            </a:r>
          </a:p>
          <a:p>
            <a:pPr>
              <a:buFont typeface="Wingdings" panose="05000000000000000000" pitchFamily="2" charset="2"/>
              <a:buChar char="ü"/>
            </a:pPr>
            <a:r>
              <a:rPr lang="he-IL" sz="4300" dirty="0">
                <a:latin typeface="David" panose="020E0502060401010101" pitchFamily="34" charset="-79"/>
                <a:cs typeface="David" panose="020E0502060401010101" pitchFamily="34" charset="-79"/>
              </a:rPr>
              <a:t>עמותות</a:t>
            </a:r>
          </a:p>
          <a:p>
            <a:pPr marL="0" indent="0">
              <a:buNone/>
            </a:pPr>
            <a:endParaRPr lang="he-IL" sz="4300" dirty="0">
              <a:latin typeface="David" panose="020E0502060401010101" pitchFamily="34" charset="-79"/>
              <a:cs typeface="David" panose="020E0502060401010101" pitchFamily="34" charset="-79"/>
            </a:endParaRPr>
          </a:p>
          <a:p>
            <a:r>
              <a:rPr lang="he-IL" sz="4300" dirty="0">
                <a:latin typeface="David" panose="020E0502060401010101" pitchFamily="34" charset="-79"/>
                <a:cs typeface="David" panose="020E0502060401010101" pitchFamily="34" charset="-79"/>
              </a:rPr>
              <a:t>פרק ב' עוסק בסוגיה אזרחית אקטואלית המצויה במחלוקת בחברה הישראלית ,חשיבה ביקורתית.</a:t>
            </a:r>
          </a:p>
          <a:p>
            <a:endParaRPr lang="he-IL" sz="4300" dirty="0">
              <a:latin typeface="David" panose="020E0502060401010101" pitchFamily="34" charset="-79"/>
              <a:cs typeface="David" panose="020E0502060401010101" pitchFamily="34" charset="-79"/>
            </a:endParaRPr>
          </a:p>
          <a:p>
            <a:r>
              <a:rPr lang="he-IL" sz="4300" dirty="0">
                <a:latin typeface="David" panose="020E0502060401010101" pitchFamily="34" charset="-79"/>
                <a:cs typeface="David" panose="020E0502060401010101" pitchFamily="34" charset="-79"/>
              </a:rPr>
              <a:t>פרק ג' חלק מעשי: מעורבות חברתית: עמותות / התנדבות</a:t>
            </a:r>
          </a:p>
          <a:p>
            <a:pPr>
              <a:spcAft>
                <a:spcPts val="1000"/>
              </a:spcAft>
              <a:buNone/>
            </a:pPr>
            <a:endParaRPr lang="he-IL" sz="4300" b="1" dirty="0">
              <a:latin typeface="David" panose="020E0502060401010101" pitchFamily="34" charset="-79"/>
              <a:ea typeface="Calibri" panose="020F0502020204030204" pitchFamily="34" charset="0"/>
              <a:cs typeface="David" panose="020E0502060401010101" pitchFamily="34" charset="-79"/>
            </a:endParaRPr>
          </a:p>
          <a:p>
            <a:pPr>
              <a:spcAft>
                <a:spcPts val="1000"/>
              </a:spcAft>
            </a:pPr>
            <a:r>
              <a:rPr lang="he-IL" sz="4300" b="1" dirty="0">
                <a:latin typeface="David" panose="020E0502060401010101" pitchFamily="34" charset="-79"/>
                <a:ea typeface="Calibri" panose="020F0502020204030204" pitchFamily="34" charset="0"/>
                <a:cs typeface="David" panose="020E0502060401010101" pitchFamily="34" charset="-79"/>
              </a:rPr>
              <a:t>שלושת הפרקים האחרונים של החוברת נמצאים בקישור:  </a:t>
            </a:r>
            <a:r>
              <a:rPr lang="en-US" sz="4300" b="1" u="sng" dirty="0">
                <a:solidFill>
                  <a:srgbClr val="000000"/>
                </a:solidFill>
                <a:latin typeface="David" panose="020E0502060401010101" pitchFamily="34" charset="-79"/>
                <a:ea typeface="Calibri" panose="020F0502020204030204" pitchFamily="34" charset="0"/>
                <a:cs typeface="David" panose="020E0502060401010101" pitchFamily="34" charset="-79"/>
                <a:hlinkClick r:id="rId2"/>
              </a:rPr>
              <a:t>Google Docs</a:t>
            </a:r>
            <a:endParaRPr lang="en-US" sz="4300" dirty="0">
              <a:latin typeface="David" panose="020E0502060401010101" pitchFamily="34" charset="-79"/>
              <a:ea typeface="Calibri" panose="020F0502020204030204" pitchFamily="34" charset="0"/>
              <a:cs typeface="David" panose="020E0502060401010101" pitchFamily="34" charset="-79"/>
            </a:endParaRPr>
          </a:p>
          <a:p>
            <a:pPr>
              <a:spcAft>
                <a:spcPts val="1000"/>
              </a:spcAft>
              <a:buNone/>
            </a:pPr>
            <a:r>
              <a:rPr lang="he-IL" sz="4300" b="1" dirty="0">
                <a:latin typeface="David" panose="020E0502060401010101" pitchFamily="34" charset="-79"/>
                <a:ea typeface="Calibri" panose="020F0502020204030204" pitchFamily="34" charset="0"/>
                <a:cs typeface="David" panose="020E0502060401010101" pitchFamily="34" charset="-79"/>
              </a:rPr>
              <a:t>       היכנסו לקישור , צרו עותק לכל קבוצת תלמידים.</a:t>
            </a:r>
            <a:endParaRPr lang="en-US" sz="4300" dirty="0">
              <a:latin typeface="David" panose="020E0502060401010101" pitchFamily="34" charset="-79"/>
              <a:ea typeface="Calibri" panose="020F0502020204030204" pitchFamily="34" charset="0"/>
              <a:cs typeface="David" panose="020E0502060401010101" pitchFamily="34" charset="-79"/>
            </a:endParaRPr>
          </a:p>
          <a:p>
            <a:pPr>
              <a:spcAft>
                <a:spcPts val="1000"/>
              </a:spcAft>
              <a:buNone/>
            </a:pPr>
            <a:r>
              <a:rPr lang="he-IL" sz="4300" b="1" dirty="0">
                <a:latin typeface="David" panose="020E0502060401010101" pitchFamily="34" charset="-79"/>
                <a:ea typeface="Calibri" panose="020F0502020204030204" pitchFamily="34" charset="0"/>
                <a:cs typeface="David" panose="020E0502060401010101" pitchFamily="34" charset="-79"/>
              </a:rPr>
              <a:t>       התלמידים ישלימו את הנתונים בהתאם למסמך. </a:t>
            </a:r>
            <a:endParaRPr lang="en-US" sz="4300" dirty="0">
              <a:latin typeface="David" panose="020E0502060401010101" pitchFamily="34" charset="-79"/>
              <a:ea typeface="Calibri" panose="020F0502020204030204" pitchFamily="34" charset="0"/>
              <a:cs typeface="David" panose="020E0502060401010101" pitchFamily="34" charset="-79"/>
            </a:endParaRPr>
          </a:p>
          <a:p>
            <a:pPr>
              <a:spcAft>
                <a:spcPts val="1000"/>
              </a:spcAft>
            </a:pPr>
            <a:r>
              <a:rPr lang="he-IL" sz="4300" b="1" dirty="0">
                <a:latin typeface="David" panose="020E0502060401010101" pitchFamily="34" charset="-79"/>
                <a:ea typeface="Calibri" panose="020F0502020204030204" pitchFamily="34" charset="0"/>
                <a:cs typeface="David" panose="020E0502060401010101" pitchFamily="34" charset="-79"/>
              </a:rPr>
              <a:t>ברגע שהקבוצה תסיים להשלים את הנתונים בקובץ , שתפו את הקובץ עם המורה המעריך.</a:t>
            </a:r>
          </a:p>
          <a:p>
            <a:pPr marL="0" indent="0">
              <a:buNone/>
            </a:pPr>
            <a:endParaRPr lang="he-IL" sz="4300" dirty="0">
              <a:latin typeface="David" panose="020E0502060401010101" pitchFamily="34" charset="-79"/>
              <a:cs typeface="David" panose="020E0502060401010101" pitchFamily="34" charset="-79"/>
            </a:endParaRPr>
          </a:p>
          <a:p>
            <a:r>
              <a:rPr lang="he-IL" sz="4300" b="1" dirty="0">
                <a:latin typeface="David" panose="020E0502060401010101" pitchFamily="34" charset="-79"/>
                <a:cs typeface="David" panose="020E0502060401010101" pitchFamily="34" charset="-79"/>
              </a:rPr>
              <a:t>ציון אישי לכל תלמיד בפני עצמו </a:t>
            </a:r>
          </a:p>
          <a:p>
            <a:pPr marL="0" indent="0">
              <a:buNone/>
            </a:pPr>
            <a:r>
              <a:rPr lang="he-IL" sz="4300" b="1" dirty="0">
                <a:latin typeface="David" panose="020E0502060401010101" pitchFamily="34" charset="-79"/>
                <a:cs typeface="David" panose="020E0502060401010101" pitchFamily="34" charset="-79"/>
              </a:rPr>
              <a:t>     </a:t>
            </a:r>
            <a:r>
              <a:rPr lang="he-IL" sz="4300" dirty="0">
                <a:latin typeface="David" panose="020E0502060401010101" pitchFamily="34" charset="-79"/>
                <a:cs typeface="David" panose="020E0502060401010101" pitchFamily="34" charset="-79"/>
              </a:rPr>
              <a:t>למרות שכתיבת העבודה נעשית יחד עם עוד חברים בקבוצה.</a:t>
            </a:r>
          </a:p>
          <a:p>
            <a:endParaRPr lang="he-IL" sz="4300" dirty="0">
              <a:latin typeface="David" panose="020E0502060401010101" pitchFamily="34" charset="-79"/>
              <a:cs typeface="David" panose="020E0502060401010101" pitchFamily="34" charset="-79"/>
            </a:endParaRPr>
          </a:p>
          <a:p>
            <a:endParaRPr lang="he-IL" dirty="0"/>
          </a:p>
        </p:txBody>
      </p:sp>
      <p:pic>
        <p:nvPicPr>
          <p:cNvPr id="5" name="תמונה 4">
            <a:extLst>
              <a:ext uri="{FF2B5EF4-FFF2-40B4-BE49-F238E27FC236}">
                <a16:creationId xmlns:a16="http://schemas.microsoft.com/office/drawing/2014/main" id="{A8811D95-BECC-6F2E-4CC8-450F27E1D84E}"/>
              </a:ext>
            </a:extLst>
          </p:cNvPr>
          <p:cNvPicPr>
            <a:picLocks noChangeAspect="1"/>
          </p:cNvPicPr>
          <p:nvPr/>
        </p:nvPicPr>
        <p:blipFill>
          <a:blip r:embed="rId3"/>
          <a:stretch>
            <a:fillRect/>
          </a:stretch>
        </p:blipFill>
        <p:spPr>
          <a:xfrm>
            <a:off x="238309" y="4141268"/>
            <a:ext cx="4137748" cy="2258791"/>
          </a:xfrm>
          <a:prstGeom prst="rect">
            <a:avLst/>
          </a:prstGeom>
        </p:spPr>
      </p:pic>
    </p:spTree>
    <p:extLst>
      <p:ext uri="{BB962C8B-B14F-4D97-AF65-F5344CB8AC3E}">
        <p14:creationId xmlns:p14="http://schemas.microsoft.com/office/powerpoint/2010/main" val="1829449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D3386D-4E2C-CFB0-F8E0-12D01D0ED413}"/>
              </a:ext>
            </a:extLst>
          </p:cNvPr>
          <p:cNvSpPr>
            <a:spLocks noGrp="1"/>
          </p:cNvSpPr>
          <p:nvPr>
            <p:ph type="title"/>
          </p:nvPr>
        </p:nvSpPr>
        <p:spPr/>
        <p:txBody>
          <a:bodyPr/>
          <a:lstStyle/>
          <a:p>
            <a:r>
              <a:rPr lang="he-IL" dirty="0">
                <a:solidFill>
                  <a:srgbClr val="0070C0"/>
                </a:solidFill>
              </a:rPr>
              <a:t>חלק ב'</a:t>
            </a:r>
            <a:endParaRPr lang="he-IL" dirty="0"/>
          </a:p>
        </p:txBody>
      </p:sp>
      <p:pic>
        <p:nvPicPr>
          <p:cNvPr id="5" name="מציין מיקום תוכן 4">
            <a:extLst>
              <a:ext uri="{FF2B5EF4-FFF2-40B4-BE49-F238E27FC236}">
                <a16:creationId xmlns:a16="http://schemas.microsoft.com/office/drawing/2014/main" id="{7DFFAC2A-2FB2-E68C-E55D-914A55C3F19B}"/>
              </a:ext>
            </a:extLst>
          </p:cNvPr>
          <p:cNvPicPr>
            <a:picLocks noGrp="1" noChangeAspect="1"/>
          </p:cNvPicPr>
          <p:nvPr>
            <p:ph idx="1"/>
          </p:nvPr>
        </p:nvPicPr>
        <p:blipFill>
          <a:blip r:embed="rId2"/>
          <a:stretch>
            <a:fillRect/>
          </a:stretch>
        </p:blipFill>
        <p:spPr>
          <a:xfrm>
            <a:off x="6547750" y="1739700"/>
            <a:ext cx="5345671" cy="3979966"/>
          </a:xfrm>
          <a:prstGeom prst="rect">
            <a:avLst/>
          </a:prstGeom>
        </p:spPr>
      </p:pic>
      <p:pic>
        <p:nvPicPr>
          <p:cNvPr id="7" name="תמונה 6">
            <a:extLst>
              <a:ext uri="{FF2B5EF4-FFF2-40B4-BE49-F238E27FC236}">
                <a16:creationId xmlns:a16="http://schemas.microsoft.com/office/drawing/2014/main" id="{DF339601-9CF9-22E1-7E76-1E018014320D}"/>
              </a:ext>
            </a:extLst>
          </p:cNvPr>
          <p:cNvPicPr>
            <a:picLocks noChangeAspect="1"/>
          </p:cNvPicPr>
          <p:nvPr/>
        </p:nvPicPr>
        <p:blipFill>
          <a:blip r:embed="rId3"/>
          <a:stretch>
            <a:fillRect/>
          </a:stretch>
        </p:blipFill>
        <p:spPr>
          <a:xfrm>
            <a:off x="429207" y="2251316"/>
            <a:ext cx="5416272" cy="2956734"/>
          </a:xfrm>
          <a:prstGeom prst="rect">
            <a:avLst/>
          </a:prstGeom>
        </p:spPr>
      </p:pic>
    </p:spTree>
    <p:extLst>
      <p:ext uri="{BB962C8B-B14F-4D97-AF65-F5344CB8AC3E}">
        <p14:creationId xmlns:p14="http://schemas.microsoft.com/office/powerpoint/2010/main" val="2039831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6BDDCF0-284B-0BA9-C4DD-A02EC3B0AC1D}"/>
              </a:ext>
            </a:extLst>
          </p:cNvPr>
          <p:cNvSpPr>
            <a:spLocks noGrp="1"/>
          </p:cNvSpPr>
          <p:nvPr>
            <p:ph type="title"/>
          </p:nvPr>
        </p:nvSpPr>
        <p:spPr>
          <a:xfrm>
            <a:off x="898849" y="153340"/>
            <a:ext cx="10972800" cy="1143000"/>
          </a:xfrm>
        </p:spPr>
        <p:txBody>
          <a:bodyPr>
            <a:normAutofit fontScale="90000"/>
          </a:bodyPr>
          <a:lstStyle/>
          <a:p>
            <a:r>
              <a:rPr lang="he-IL" dirty="0">
                <a:solidFill>
                  <a:srgbClr val="0070C0"/>
                </a:solidFill>
              </a:rPr>
              <a:t>חלק ב' </a:t>
            </a:r>
            <a:br>
              <a:rPr lang="he-IL" dirty="0">
                <a:solidFill>
                  <a:srgbClr val="0070C0"/>
                </a:solidFill>
              </a:rPr>
            </a:br>
            <a:r>
              <a:rPr lang="he-IL" dirty="0">
                <a:solidFill>
                  <a:srgbClr val="0070C0"/>
                </a:solidFill>
              </a:rPr>
              <a:t>סוגיה אזרחית אקטואלית המצויה במחלוקת בחברה הישראלית </a:t>
            </a:r>
            <a:endParaRPr lang="he-IL" dirty="0"/>
          </a:p>
        </p:txBody>
      </p:sp>
      <p:sp>
        <p:nvSpPr>
          <p:cNvPr id="3" name="מציין מיקום תוכן 2">
            <a:extLst>
              <a:ext uri="{FF2B5EF4-FFF2-40B4-BE49-F238E27FC236}">
                <a16:creationId xmlns:a16="http://schemas.microsoft.com/office/drawing/2014/main" id="{BF9D514B-C3C7-FC66-7705-C139F6F350A2}"/>
              </a:ext>
            </a:extLst>
          </p:cNvPr>
          <p:cNvSpPr>
            <a:spLocks noGrp="1"/>
          </p:cNvSpPr>
          <p:nvPr>
            <p:ph idx="1"/>
          </p:nvPr>
        </p:nvSpPr>
        <p:spPr>
          <a:xfrm>
            <a:off x="749560" y="1445629"/>
            <a:ext cx="10972800" cy="5048477"/>
          </a:xfrm>
        </p:spPr>
        <p:txBody>
          <a:bodyPr>
            <a:normAutofit fontScale="77500" lnSpcReduction="20000"/>
          </a:bodyPr>
          <a:lstStyle/>
          <a:p>
            <a:pPr marL="0" lvl="0" indent="0">
              <a:buNone/>
            </a:pPr>
            <a:r>
              <a:rPr lang="he-IL" sz="2600" b="1" dirty="0"/>
              <a:t>"סוגיה אזרחית"</a:t>
            </a:r>
            <a:endParaRPr lang="he-IL" sz="2600" dirty="0"/>
          </a:p>
          <a:p>
            <a:pPr marL="457200" lvl="1" indent="0">
              <a:buNone/>
            </a:pPr>
            <a:r>
              <a:rPr lang="he-IL" sz="2600" dirty="0"/>
              <a:t>נושא העוסק ביחסים שבין האזרח למדינה, בין קבוצות שונות בחברה, או </a:t>
            </a:r>
            <a:r>
              <a:rPr lang="he-IL" sz="2600" dirty="0" err="1"/>
              <a:t>באופיה</a:t>
            </a:r>
            <a:r>
              <a:rPr lang="he-IL" sz="2600" dirty="0"/>
              <a:t> ובערכיה של המדינה (כיהודית ודמוקרטית).</a:t>
            </a:r>
          </a:p>
          <a:p>
            <a:pPr marL="457200" lvl="1" indent="0">
              <a:buNone/>
            </a:pPr>
            <a:r>
              <a:rPr lang="he-IL" sz="2600" dirty="0" err="1"/>
              <a:t>הסוגיה</a:t>
            </a:r>
            <a:r>
              <a:rPr lang="he-IL" sz="2600" dirty="0"/>
              <a:t> אינה סתם סיפור חדשותי, אלא כזו שניתן לעגן אותה במושגי היסוד של האזרחות: שוויון, שלטון החוק, זכויות אדם ואזרח, הפרדת רשויות, חופש הדת והמצפון, זכויות מיעוטים ועוד.</a:t>
            </a:r>
          </a:p>
          <a:p>
            <a:pPr marL="457200" lvl="1" indent="0">
              <a:buNone/>
            </a:pPr>
            <a:endParaRPr lang="he-IL" sz="2600" dirty="0"/>
          </a:p>
          <a:p>
            <a:pPr marL="0" lvl="0" indent="0">
              <a:buNone/>
            </a:pPr>
            <a:r>
              <a:rPr lang="he-IL" sz="2600" b="1" dirty="0"/>
              <a:t>"אקטואלית"</a:t>
            </a:r>
            <a:endParaRPr lang="he-IL" sz="2600" dirty="0"/>
          </a:p>
          <a:p>
            <a:pPr marL="457200" lvl="1" indent="0">
              <a:buNone/>
            </a:pPr>
            <a:r>
              <a:rPr lang="he-IL" sz="2600" dirty="0"/>
              <a:t> נושא חי, נושם ונוכח בסדר היום הציבורי כיום (בחדשות, במערכת המשפט, בהצעות חוק, במחאה ציבורית).</a:t>
            </a:r>
          </a:p>
          <a:p>
            <a:pPr marL="457200" lvl="1" indent="0">
              <a:buNone/>
            </a:pPr>
            <a:r>
              <a:rPr lang="he-IL" sz="2600" dirty="0"/>
              <a:t>החומר אינו נשאר תיאורטי בספר הלימוד. </a:t>
            </a:r>
          </a:p>
          <a:p>
            <a:pPr marL="457200" lvl="1" indent="0">
              <a:buNone/>
            </a:pPr>
            <a:r>
              <a:rPr lang="he-IL" sz="2600" dirty="0"/>
              <a:t>האקטואליות מייצרת רלוונטיות (</a:t>
            </a:r>
            <a:r>
              <a:rPr lang="he-IL" sz="2600" dirty="0" err="1"/>
              <a:t>Relevance</a:t>
            </a:r>
            <a:r>
              <a:rPr lang="he-IL" sz="2600" dirty="0"/>
              <a:t>) ומגבירה את מעורבות התלמידים.</a:t>
            </a:r>
          </a:p>
          <a:p>
            <a:pPr marL="457200" lvl="1" indent="0">
              <a:buNone/>
            </a:pPr>
            <a:endParaRPr lang="he-IL" sz="2600" dirty="0"/>
          </a:p>
          <a:p>
            <a:pPr marL="0" lvl="0" indent="0">
              <a:buNone/>
            </a:pPr>
            <a:r>
              <a:rPr lang="he-IL" sz="2600" b="1" dirty="0"/>
              <a:t>"המצויה במחלוקת בחברה הישראלית"</a:t>
            </a:r>
            <a:endParaRPr lang="he-IL" sz="2600" dirty="0"/>
          </a:p>
          <a:p>
            <a:pPr marL="457200" lvl="1" indent="0">
              <a:buNone/>
            </a:pPr>
            <a:r>
              <a:rPr lang="he-IL" sz="2600" dirty="0"/>
              <a:t>אין נושא זה זוכה לקונצנזוס. ישנן לפחות שתי עמדות מרכזיות (ולעיתים דילמה ערכית מורכבת) שלכל אחת מהן יש נימוקים אזרחיים, ערכיים או תועלתניים תקפים.</a:t>
            </a:r>
          </a:p>
          <a:p>
            <a:pPr marL="457200" lvl="1" indent="0">
              <a:buNone/>
            </a:pPr>
            <a:endParaRPr lang="he-IL" sz="2600" dirty="0"/>
          </a:p>
          <a:p>
            <a:pPr marL="457200" lvl="1" indent="0">
              <a:buNone/>
            </a:pPr>
            <a:r>
              <a:rPr lang="he-IL" sz="2600" dirty="0"/>
              <a:t>מטרת השיעור אינה להגיע למסקנה "נכונה" אחת, אלא להבין את העומק והנימוקים של הצדדים השונים.</a:t>
            </a:r>
          </a:p>
          <a:p>
            <a:pPr marL="0" indent="0">
              <a:buNone/>
            </a:pPr>
            <a:endParaRPr lang="he-IL" dirty="0"/>
          </a:p>
        </p:txBody>
      </p:sp>
    </p:spTree>
    <p:extLst>
      <p:ext uri="{BB962C8B-B14F-4D97-AF65-F5344CB8AC3E}">
        <p14:creationId xmlns:p14="http://schemas.microsoft.com/office/powerpoint/2010/main" val="2538085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7F061C-9FCF-A815-7A6D-2D7DE51BFA7B}"/>
              </a:ext>
            </a:extLst>
          </p:cNvPr>
          <p:cNvSpPr>
            <a:spLocks noGrp="1"/>
          </p:cNvSpPr>
          <p:nvPr>
            <p:ph type="title"/>
          </p:nvPr>
        </p:nvSpPr>
        <p:spPr/>
        <p:txBody>
          <a:bodyPr/>
          <a:lstStyle/>
          <a:p>
            <a:r>
              <a:rPr lang="he-IL" dirty="0">
                <a:solidFill>
                  <a:srgbClr val="0070C0"/>
                </a:solidFill>
              </a:rPr>
              <a:t>חלק ב'</a:t>
            </a:r>
            <a:endParaRPr lang="he-IL" dirty="0"/>
          </a:p>
        </p:txBody>
      </p:sp>
      <p:sp>
        <p:nvSpPr>
          <p:cNvPr id="3" name="מציין מיקום תוכן 2">
            <a:extLst>
              <a:ext uri="{FF2B5EF4-FFF2-40B4-BE49-F238E27FC236}">
                <a16:creationId xmlns:a16="http://schemas.microsoft.com/office/drawing/2014/main" id="{B65D3E5D-5B44-0660-9800-E44AF107C2D5}"/>
              </a:ext>
            </a:extLst>
          </p:cNvPr>
          <p:cNvSpPr>
            <a:spLocks noGrp="1"/>
          </p:cNvSpPr>
          <p:nvPr>
            <p:ph idx="1"/>
          </p:nvPr>
        </p:nvSpPr>
        <p:spPr/>
        <p:txBody>
          <a:bodyPr>
            <a:normAutofit fontScale="92500" lnSpcReduction="20000"/>
          </a:bodyPr>
          <a:lstStyle/>
          <a:p>
            <a:pPr marL="0" indent="0">
              <a:buNone/>
            </a:pPr>
            <a:r>
              <a:rPr lang="he-IL" b="1" dirty="0"/>
              <a:t>פיתוח חשיבה ביקורתית</a:t>
            </a:r>
          </a:p>
          <a:p>
            <a:r>
              <a:rPr lang="he-IL" dirty="0"/>
              <a:t>מעבר משינון הגדרות לניתוח עמדות. </a:t>
            </a:r>
          </a:p>
          <a:p>
            <a:r>
              <a:rPr lang="he-IL" dirty="0"/>
              <a:t>התלמיד נדרש לזהות אילו ערכים מתנגשים בסוגיה (למשל: ביטחון מול חופש הביטוי, או שוויון מול חופש הדת).</a:t>
            </a:r>
          </a:p>
          <a:p>
            <a:endParaRPr lang="he-IL" dirty="0"/>
          </a:p>
          <a:p>
            <a:pPr marL="0" indent="0">
              <a:buNone/>
            </a:pPr>
            <a:r>
              <a:rPr lang="he-IL" b="1" dirty="0"/>
              <a:t>ביסוס עמדות על עובדות ומושגים</a:t>
            </a:r>
          </a:p>
          <a:p>
            <a:r>
              <a:rPr lang="he-IL" dirty="0"/>
              <a:t>הבנה של מורכבות המציאות והקשבה לעמדות שונות.</a:t>
            </a:r>
            <a:endParaRPr lang="he-IL" b="1" dirty="0"/>
          </a:p>
          <a:p>
            <a:r>
              <a:rPr lang="he-IL" dirty="0"/>
              <a:t>דרישה מהתלמידים לנמק עמדות בעזרת מושגים אזרחיים.</a:t>
            </a:r>
          </a:p>
          <a:p>
            <a:r>
              <a:rPr lang="he-IL" dirty="0"/>
              <a:t>התלמידים נדרשים לבסס את דבריהם על נימוקים אזרחיים, עקרונות דמוקרטיים ועובדות, ולא על אמירות פוגעניות או סטיגמות.</a:t>
            </a:r>
          </a:p>
        </p:txBody>
      </p:sp>
    </p:spTree>
    <p:extLst>
      <p:ext uri="{BB962C8B-B14F-4D97-AF65-F5344CB8AC3E}">
        <p14:creationId xmlns:p14="http://schemas.microsoft.com/office/powerpoint/2010/main" val="761039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91622C-46CF-A8D8-755E-AAAB22E25AC9}"/>
              </a:ext>
            </a:extLst>
          </p:cNvPr>
          <p:cNvSpPr>
            <a:spLocks noGrp="1"/>
          </p:cNvSpPr>
          <p:nvPr>
            <p:ph type="title"/>
          </p:nvPr>
        </p:nvSpPr>
        <p:spPr>
          <a:xfrm>
            <a:off x="821094" y="160336"/>
            <a:ext cx="10972800" cy="1143000"/>
          </a:xfrm>
        </p:spPr>
        <p:txBody>
          <a:bodyPr/>
          <a:lstStyle/>
          <a:p>
            <a:r>
              <a:rPr lang="he-IL" dirty="0">
                <a:solidFill>
                  <a:srgbClr val="0070C0"/>
                </a:solidFill>
              </a:rPr>
              <a:t>חלק ב'</a:t>
            </a:r>
          </a:p>
        </p:txBody>
      </p:sp>
      <p:sp>
        <p:nvSpPr>
          <p:cNvPr id="3" name="מציין מיקום תוכן 2">
            <a:extLst>
              <a:ext uri="{FF2B5EF4-FFF2-40B4-BE49-F238E27FC236}">
                <a16:creationId xmlns:a16="http://schemas.microsoft.com/office/drawing/2014/main" id="{3FFBB4C6-FDF3-6642-2F66-098225DAC231}"/>
              </a:ext>
            </a:extLst>
          </p:cNvPr>
          <p:cNvSpPr>
            <a:spLocks noGrp="1"/>
          </p:cNvSpPr>
          <p:nvPr>
            <p:ph idx="1"/>
          </p:nvPr>
        </p:nvSpPr>
        <p:spPr>
          <a:xfrm>
            <a:off x="609600" y="1110343"/>
            <a:ext cx="11184294" cy="5346441"/>
          </a:xfrm>
        </p:spPr>
        <p:txBody>
          <a:bodyPr>
            <a:normAutofit fontScale="85000" lnSpcReduction="20000"/>
          </a:bodyPr>
          <a:lstStyle/>
          <a:p>
            <a:pPr marL="0" indent="0">
              <a:buNone/>
            </a:pPr>
            <a:r>
              <a:rPr lang="he-IL" b="1" dirty="0"/>
              <a:t>עובדה היא מידע אובייקטיבי שניתן להוכיח כי הוא נכון</a:t>
            </a:r>
            <a:r>
              <a:rPr lang="he-IL" dirty="0"/>
              <a:t>, </a:t>
            </a:r>
            <a:r>
              <a:rPr lang="he-IL" u="sng" dirty="0"/>
              <a:t>ואילו</a:t>
            </a:r>
            <a:r>
              <a:rPr lang="he-IL" dirty="0"/>
              <a:t> </a:t>
            </a:r>
            <a:r>
              <a:rPr lang="he-IL" b="1" dirty="0"/>
              <a:t>עמדה היא השקפה אישית, הרגשה סובייקטיבית ,מחשבה שלא ניתן להוכיח באופן חד-משמעי</a:t>
            </a:r>
            <a:r>
              <a:rPr lang="he-IL" dirty="0"/>
              <a:t>. </a:t>
            </a:r>
          </a:p>
          <a:p>
            <a:pPr marL="0" indent="0">
              <a:buNone/>
            </a:pPr>
            <a:br>
              <a:rPr lang="he-IL" dirty="0"/>
            </a:br>
            <a:r>
              <a:rPr lang="he-IL" b="1" dirty="0"/>
              <a:t>עובדה</a:t>
            </a:r>
          </a:p>
          <a:p>
            <a:pPr marL="0" lvl="0" indent="0">
              <a:buNone/>
            </a:pPr>
            <a:r>
              <a:rPr lang="he-IL" b="1" dirty="0"/>
              <a:t>הגדרה:</a:t>
            </a:r>
            <a:r>
              <a:rPr lang="he-IL" dirty="0"/>
              <a:t> אמירה או קביעה שאינה נתונה לוויכוח, מפני שהיא מבוססת על המציאות וניתנת לבדיקה ולאימות.</a:t>
            </a:r>
          </a:p>
          <a:p>
            <a:pPr marL="0" lvl="0" indent="0">
              <a:buNone/>
            </a:pPr>
            <a:r>
              <a:rPr lang="he-IL" b="1" dirty="0"/>
              <a:t>מאפיינים:</a:t>
            </a:r>
            <a:r>
              <a:rPr lang="he-IL" dirty="0"/>
              <a:t> אובייקטיבית, קבועה ואינה משתנה בהתאם לדעתו של אדם זה או אחר.</a:t>
            </a:r>
          </a:p>
          <a:p>
            <a:pPr marL="0" lvl="0" indent="0">
              <a:buNone/>
            </a:pPr>
            <a:r>
              <a:rPr lang="he-IL" b="1" dirty="0"/>
              <a:t>דוגמה:</a:t>
            </a:r>
            <a:r>
              <a:rPr lang="he-IL" dirty="0"/>
              <a:t> "ישראל גובלת בים התיכון"</a:t>
            </a:r>
          </a:p>
          <a:p>
            <a:pPr marL="0" lvl="0" indent="0">
              <a:buNone/>
            </a:pPr>
            <a:endParaRPr lang="he-IL" b="1" dirty="0"/>
          </a:p>
          <a:p>
            <a:pPr marL="0" indent="0">
              <a:buNone/>
            </a:pPr>
            <a:r>
              <a:rPr lang="he-IL" b="1" dirty="0"/>
              <a:t>עמדה</a:t>
            </a:r>
          </a:p>
          <a:p>
            <a:pPr marL="0" lvl="0" indent="0">
              <a:buNone/>
            </a:pPr>
            <a:r>
              <a:rPr lang="he-IL" b="1" dirty="0"/>
              <a:t>הגדרה:</a:t>
            </a:r>
            <a:r>
              <a:rPr lang="he-IL" dirty="0"/>
              <a:t> מחשבה, הרגשה , השקפת עולם אישית של אדם לגבי נושא מסוים.</a:t>
            </a:r>
          </a:p>
          <a:p>
            <a:pPr marL="0" lvl="0" indent="0">
              <a:buNone/>
            </a:pPr>
            <a:r>
              <a:rPr lang="he-IL" b="1" dirty="0"/>
              <a:t>מאפיינים:</a:t>
            </a:r>
            <a:r>
              <a:rPr lang="he-IL" dirty="0"/>
              <a:t> סובייקטיבית, עשויה להשתנות מאדם לאדם.</a:t>
            </a:r>
          </a:p>
          <a:p>
            <a:pPr marL="0" lvl="0" indent="0">
              <a:buNone/>
            </a:pPr>
            <a:r>
              <a:rPr lang="he-IL" b="1" dirty="0"/>
              <a:t>דוגמה: </a:t>
            </a:r>
            <a:r>
              <a:rPr lang="he-IL" dirty="0"/>
              <a:t>"הים התיכון הוא המקום היפה ביותר לבילוי."</a:t>
            </a:r>
          </a:p>
          <a:p>
            <a:endParaRPr lang="he-IL" dirty="0"/>
          </a:p>
        </p:txBody>
      </p:sp>
    </p:spTree>
    <p:extLst>
      <p:ext uri="{BB962C8B-B14F-4D97-AF65-F5344CB8AC3E}">
        <p14:creationId xmlns:p14="http://schemas.microsoft.com/office/powerpoint/2010/main" val="756615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7EC477-25FE-D73E-528A-BF7550E78992}"/>
              </a:ext>
            </a:extLst>
          </p:cNvPr>
          <p:cNvSpPr>
            <a:spLocks noGrp="1"/>
          </p:cNvSpPr>
          <p:nvPr>
            <p:ph type="title"/>
          </p:nvPr>
        </p:nvSpPr>
        <p:spPr/>
        <p:txBody>
          <a:bodyPr>
            <a:normAutofit fontScale="90000"/>
          </a:bodyPr>
          <a:lstStyle/>
          <a:p>
            <a:r>
              <a:rPr lang="he-IL" dirty="0">
                <a:solidFill>
                  <a:srgbClr val="0070C0"/>
                </a:solidFill>
              </a:rPr>
              <a:t>חלק ב'</a:t>
            </a:r>
            <a:br>
              <a:rPr lang="he-IL" dirty="0">
                <a:solidFill>
                  <a:srgbClr val="0070C0"/>
                </a:solidFill>
              </a:rPr>
            </a:br>
            <a:r>
              <a:rPr lang="he-IL" dirty="0">
                <a:solidFill>
                  <a:srgbClr val="0070C0"/>
                </a:solidFill>
              </a:rPr>
              <a:t>דוגמא</a:t>
            </a:r>
          </a:p>
        </p:txBody>
      </p:sp>
      <p:sp>
        <p:nvSpPr>
          <p:cNvPr id="3" name="מציין מיקום תוכן 2">
            <a:extLst>
              <a:ext uri="{FF2B5EF4-FFF2-40B4-BE49-F238E27FC236}">
                <a16:creationId xmlns:a16="http://schemas.microsoft.com/office/drawing/2014/main" id="{9AA4662B-B498-B42C-83F3-FC0545D5FC89}"/>
              </a:ext>
            </a:extLst>
          </p:cNvPr>
          <p:cNvSpPr>
            <a:spLocks noGrp="1"/>
          </p:cNvSpPr>
          <p:nvPr>
            <p:ph idx="1"/>
          </p:nvPr>
        </p:nvSpPr>
        <p:spPr/>
        <p:txBody>
          <a:bodyPr>
            <a:normAutofit fontScale="85000" lnSpcReduction="10000"/>
          </a:bodyPr>
          <a:lstStyle/>
          <a:p>
            <a:pPr marL="0" indent="0">
              <a:buNone/>
            </a:pPr>
            <a:r>
              <a:rPr lang="he-IL" b="1" u="sng" dirty="0"/>
              <a:t>סוגיה: </a:t>
            </a:r>
            <a:r>
              <a:rPr lang="he-IL" dirty="0"/>
              <a:t>שירות צבאי/ לאומי</a:t>
            </a:r>
          </a:p>
          <a:p>
            <a:pPr marL="0" indent="0">
              <a:buNone/>
            </a:pPr>
            <a:r>
              <a:rPr lang="he-IL" dirty="0"/>
              <a:t>מי מחויב לשאת בנטל השירות הצבאי או האזרחי-לאומי במדינת ישראל, וכיצד יש להסדיר מעמד של קבוצות פטור או דחיית שירות (ובפרט תלמידי ישיבות חרדים).</a:t>
            </a:r>
          </a:p>
          <a:p>
            <a:pPr marL="0" indent="0">
              <a:buNone/>
            </a:pPr>
            <a:endParaRPr lang="he-IL" dirty="0"/>
          </a:p>
          <a:p>
            <a:pPr marL="0" indent="0">
              <a:buNone/>
            </a:pPr>
            <a:r>
              <a:rPr lang="he-IL" b="1" u="sng" dirty="0"/>
              <a:t>עמדות:</a:t>
            </a:r>
          </a:p>
          <a:p>
            <a:pPr marL="0" indent="0">
              <a:buNone/>
            </a:pPr>
            <a:r>
              <a:rPr lang="he-IL" u="sng" dirty="0"/>
              <a:t>עמדה א': </a:t>
            </a:r>
            <a:r>
              <a:rPr lang="he-IL" dirty="0"/>
              <a:t>כל אזרחי המדינה חלה עליהם חובת גיוס לצה"ל או לשירות לאומי כלומר שוויונית לכלל האזרחים (שוויון בנטל)</a:t>
            </a:r>
          </a:p>
          <a:p>
            <a:pPr marL="0" indent="0" algn="ctr">
              <a:buNone/>
            </a:pPr>
            <a:r>
              <a:rPr lang="he-IL" b="1" u="sng" dirty="0"/>
              <a:t>או</a:t>
            </a:r>
          </a:p>
          <a:p>
            <a:pPr marL="0" indent="0">
              <a:buNone/>
            </a:pPr>
            <a:r>
              <a:rPr lang="he-IL" u="sng" dirty="0"/>
              <a:t>עמדה ב': </a:t>
            </a:r>
            <a:r>
              <a:rPr lang="he-IL" dirty="0"/>
              <a:t>צריכה להיות תמיכה בהסדרה ייחודית / פטור לתלמידי ישיבות (תורתו אומנותו)</a:t>
            </a:r>
            <a:endParaRPr lang="he-IL" u="sng" dirty="0"/>
          </a:p>
        </p:txBody>
      </p:sp>
    </p:spTree>
    <p:extLst>
      <p:ext uri="{BB962C8B-B14F-4D97-AF65-F5344CB8AC3E}">
        <p14:creationId xmlns:p14="http://schemas.microsoft.com/office/powerpoint/2010/main" val="3316628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a16="http://schemas.microsoft.com/office/drawing/2014/main" id="{D9B3DC92-8630-1038-BFD0-7736E8C6301F}"/>
              </a:ext>
            </a:extLst>
          </p:cNvPr>
          <p:cNvSpPr txBox="1"/>
          <p:nvPr/>
        </p:nvSpPr>
        <p:spPr>
          <a:xfrm>
            <a:off x="662475" y="214605"/>
            <a:ext cx="10720872" cy="5632311"/>
          </a:xfrm>
          <a:prstGeom prst="rect">
            <a:avLst/>
          </a:prstGeom>
          <a:noFill/>
        </p:spPr>
        <p:txBody>
          <a:bodyPr wrap="square">
            <a:spAutoFit/>
          </a:bodyPr>
          <a:lstStyle/>
          <a:p>
            <a:pPr algn="r"/>
            <a:r>
              <a:rPr lang="he-IL" sz="2000" b="1" dirty="0"/>
              <a:t>עמדה א':</a:t>
            </a:r>
          </a:p>
          <a:p>
            <a:pPr algn="r"/>
            <a:r>
              <a:rPr lang="he-IL" sz="2000" b="1" dirty="0"/>
              <a:t>כל אזרחי המדינה חלה עליהם חובת גיוס לצה"ל או לשירות לאומי כלומר שוויונית לכלל האזרחים</a:t>
            </a:r>
          </a:p>
          <a:p>
            <a:pPr algn="r"/>
            <a:endParaRPr lang="he-IL" sz="2000" b="1" dirty="0"/>
          </a:p>
          <a:p>
            <a:pPr algn="r"/>
            <a:r>
              <a:rPr lang="he-IL" sz="2000" u="sng" dirty="0"/>
              <a:t>טיעון 1 : </a:t>
            </a:r>
            <a:r>
              <a:rPr lang="he-IL" sz="2000" dirty="0"/>
              <a:t>חובת השוויון בפני החוק והגנה על שלטון החוק</a:t>
            </a:r>
          </a:p>
          <a:p>
            <a:pPr algn="r"/>
            <a:r>
              <a:rPr lang="he-IL" sz="2000" u="sng" dirty="0"/>
              <a:t>הסבר: </a:t>
            </a:r>
            <a:r>
              <a:rPr lang="he-IL" sz="2000" dirty="0"/>
              <a:t>במדינה דמוקרטית, החוק חל באופן שווה על כל האזרחים. מתן פטור גורף לקבוצה אחת על בסיס השתייכות מגזרת או דתית מהווה אפליה פסולה ופוגע בעקרון היסוד שכל האזרחים שווים בפני החוק וחבים אותן חובות בסיסיות.</a:t>
            </a:r>
          </a:p>
          <a:p>
            <a:pPr algn="r"/>
            <a:r>
              <a:rPr lang="he-IL" sz="2000" u="sng" dirty="0"/>
              <a:t>מושגים באזרחות</a:t>
            </a:r>
            <a:r>
              <a:rPr lang="he-IL" sz="2000" dirty="0"/>
              <a:t>:</a:t>
            </a:r>
          </a:p>
          <a:p>
            <a:pPr algn="r"/>
            <a:r>
              <a:rPr lang="he-IL" sz="2000" dirty="0"/>
              <a:t>הזכות לשוויון –מתן יחס שווה לאנשים ללא הבדל דתי או מגזרי/ אסור להפלות אדם בשל זהותו</a:t>
            </a:r>
          </a:p>
          <a:p>
            <a:pPr algn="r"/>
            <a:r>
              <a:rPr lang="he-IL" sz="2000" dirty="0"/>
              <a:t>שלטון החוק - החוק הוא עליון, שווה לכולם וכולם כפופים לו (היבט פורמלי ומהותי).</a:t>
            </a:r>
          </a:p>
          <a:p>
            <a:pPr algn="r"/>
            <a:endParaRPr lang="he-IL" sz="2000" u="sng" dirty="0"/>
          </a:p>
          <a:p>
            <a:pPr algn="r"/>
            <a:r>
              <a:rPr lang="he-IL" sz="2000" u="sng" dirty="0"/>
              <a:t>טיעון 2 :</a:t>
            </a:r>
            <a:r>
              <a:rPr lang="he-IL" sz="2000" dirty="0"/>
              <a:t>סולידריות אזרחית והגנה על הביטחון</a:t>
            </a:r>
          </a:p>
          <a:p>
            <a:pPr algn="r"/>
            <a:r>
              <a:rPr lang="he-IL" sz="2000" u="sng" dirty="0"/>
              <a:t>הסבר:</a:t>
            </a:r>
            <a:r>
              <a:rPr lang="he-IL" sz="2000" dirty="0"/>
              <a:t> החובה להגן על הארץ והציבור היא נטל קיומי. כולם נהנים מהביטחון שמעניקה המדינה, ולכן כולם חייבים לשאת בנטל (צבאי או אזרחי-לאומי) כדי לקיים ערבות הדדית ולמנוע עומס יתר על חלק אחד בלבד באוכלוסייה.</a:t>
            </a:r>
          </a:p>
          <a:p>
            <a:pPr algn="r"/>
            <a:r>
              <a:rPr lang="he-IL" sz="2000" u="sng" dirty="0"/>
              <a:t>מושגים באזרחות:</a:t>
            </a:r>
          </a:p>
          <a:p>
            <a:pPr algn="r"/>
            <a:r>
              <a:rPr lang="he-IL" sz="2000" dirty="0"/>
              <a:t>חובות האזרח - החובה האזרחית לשרת את המדינה ולהשתתף בנטל הביטחוני/החברתי.</a:t>
            </a:r>
          </a:p>
          <a:p>
            <a:pPr algn="r"/>
            <a:r>
              <a:rPr lang="he-IL" sz="2000" dirty="0"/>
              <a:t>הזכות לחיים ולביטחון - חובת המדינה להגן על חייהם ושלומם של כלל תושביה באמצעות כוחות הביטחון</a:t>
            </a:r>
            <a:r>
              <a:rPr lang="he-IL" dirty="0"/>
              <a:t>.</a:t>
            </a:r>
          </a:p>
        </p:txBody>
      </p:sp>
    </p:spTree>
    <p:extLst>
      <p:ext uri="{BB962C8B-B14F-4D97-AF65-F5344CB8AC3E}">
        <p14:creationId xmlns:p14="http://schemas.microsoft.com/office/powerpoint/2010/main" val="1512048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6AF85B69-CC2F-AEC2-D7B7-20BD21E8833A}"/>
              </a:ext>
            </a:extLst>
          </p:cNvPr>
          <p:cNvSpPr txBox="1"/>
          <p:nvPr/>
        </p:nvSpPr>
        <p:spPr>
          <a:xfrm>
            <a:off x="653144" y="401216"/>
            <a:ext cx="11103429" cy="5570756"/>
          </a:xfrm>
          <a:prstGeom prst="rect">
            <a:avLst/>
          </a:prstGeom>
          <a:noFill/>
        </p:spPr>
        <p:txBody>
          <a:bodyPr wrap="square">
            <a:spAutoFit/>
          </a:bodyPr>
          <a:lstStyle/>
          <a:p>
            <a:pPr algn="r"/>
            <a:endParaRPr lang="en-US" dirty="0"/>
          </a:p>
          <a:p>
            <a:pPr algn="r"/>
            <a:r>
              <a:rPr lang="he-IL" sz="1800" b="1" dirty="0"/>
              <a:t>עמדה ב':</a:t>
            </a:r>
          </a:p>
          <a:p>
            <a:pPr algn="r"/>
            <a:r>
              <a:rPr lang="he-IL" sz="1800" b="1" dirty="0"/>
              <a:t>צריכה להיות תמיכה בהסדרה ייחודית ולפטור לתלמידי ישיבות.</a:t>
            </a:r>
          </a:p>
          <a:p>
            <a:pPr algn="r"/>
            <a:endParaRPr lang="he-IL" sz="1800" dirty="0"/>
          </a:p>
          <a:p>
            <a:pPr algn="r"/>
            <a:r>
              <a:rPr lang="he-IL" sz="1800" u="sng" dirty="0"/>
              <a:t>טיעון 1 </a:t>
            </a:r>
          </a:p>
          <a:p>
            <a:pPr algn="r"/>
            <a:r>
              <a:rPr lang="he-IL" sz="1800" dirty="0"/>
              <a:t>לימוד התורה הוא ערך מרכזי ומכונן בזהות היהודית והחרדית. כפיית גיוס צבאי פוגעת באורח החיים הדתי-חרדי, בחופש המצפון והדת, ובעקרון שלפיו דמוקרטיה צריכה לאפשר לקבוצות מיעוט לשמר את זהותן התרבותית והדתית.</a:t>
            </a:r>
          </a:p>
          <a:p>
            <a:pPr algn="r"/>
            <a:endParaRPr lang="he-IL" sz="1800" u="sng" dirty="0"/>
          </a:p>
          <a:p>
            <a:pPr algn="r"/>
            <a:r>
              <a:rPr lang="he-IL" sz="1800" u="sng" dirty="0"/>
              <a:t>מושגים באזרחות</a:t>
            </a:r>
            <a:r>
              <a:rPr lang="he-IL" sz="1800" dirty="0"/>
              <a:t>:</a:t>
            </a:r>
          </a:p>
          <a:p>
            <a:pPr algn="r"/>
            <a:r>
              <a:rPr lang="he-IL" sz="1800" dirty="0"/>
              <a:t>חופש הדת והפולחן - זכותו של כל אדם להאמין, לקיים את מצוות דתו ולנהל את אורח חייו לפי אמונתו.</a:t>
            </a:r>
          </a:p>
          <a:p>
            <a:pPr algn="r"/>
            <a:r>
              <a:rPr lang="he-IL" sz="1800" dirty="0"/>
              <a:t>זכויות מיעוט / קבוצה - זכותן של קבוצות ייחודיות לשמור על זהותן התרבותית, הלשונית והדתית במדינה.</a:t>
            </a:r>
          </a:p>
          <a:p>
            <a:pPr algn="r"/>
            <a:r>
              <a:rPr lang="he-IL" sz="1800" dirty="0"/>
              <a:t>מדינה יהודית - חיזוק זהותה של ישראל כמדינה יהודית דרך שימור ערך לימוד התורה.</a:t>
            </a:r>
          </a:p>
          <a:p>
            <a:pPr algn="r"/>
            <a:endParaRPr lang="he-IL" sz="1800" dirty="0"/>
          </a:p>
          <a:p>
            <a:pPr algn="r"/>
            <a:r>
              <a:rPr lang="he-IL" sz="1800" u="sng" dirty="0"/>
              <a:t>טיעון 2 </a:t>
            </a:r>
          </a:p>
          <a:p>
            <a:pPr algn="r"/>
            <a:r>
              <a:rPr lang="he-IL" sz="1800" dirty="0"/>
              <a:t>כפייה של חובה אזרחית הנוגדת תפיסת עולם ואמונה עמוקה של ציבור גדול עלולה להוביל למשבר חברתי חמור, לאי ציות נרחב ולפגיעה בלכידות הלאומית. על המדינה לנהוג במודל של הידברות וסובלנות ולא בסנקציות פליליות.</a:t>
            </a:r>
          </a:p>
          <a:p>
            <a:pPr algn="r"/>
            <a:endParaRPr lang="he-IL" sz="1800" dirty="0"/>
          </a:p>
          <a:p>
            <a:pPr algn="r"/>
            <a:r>
              <a:rPr lang="he-IL" sz="1800" u="sng" dirty="0"/>
              <a:t>מושגים באזרחות:</a:t>
            </a:r>
          </a:p>
          <a:p>
            <a:pPr algn="r"/>
            <a:r>
              <a:rPr lang="he-IL" sz="1800" dirty="0"/>
              <a:t>עקרון הסובלנות - נכונות לקבל את השונה והרעיונות שלו, והימנעות מהפעלת כוח או כפייה של הרוב על המיעוט.</a:t>
            </a:r>
          </a:p>
          <a:p>
            <a:pPr algn="r"/>
            <a:r>
              <a:rPr lang="he-IL" sz="1800" dirty="0"/>
              <a:t>שלטון החוק - המחיר והמורכבות של אכיפת חוק שאינו זוכה להסכמה רחבה בקרב קבוצה מרכזית בחברה.</a:t>
            </a:r>
          </a:p>
        </p:txBody>
      </p:sp>
    </p:spTree>
    <p:extLst>
      <p:ext uri="{BB962C8B-B14F-4D97-AF65-F5344CB8AC3E}">
        <p14:creationId xmlns:p14="http://schemas.microsoft.com/office/powerpoint/2010/main" val="4147483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DBBAD0DE-38A6-9022-4A77-13DF9F67F1A5}"/>
              </a:ext>
            </a:extLst>
          </p:cNvPr>
          <p:cNvSpPr txBox="1"/>
          <p:nvPr/>
        </p:nvSpPr>
        <p:spPr>
          <a:xfrm>
            <a:off x="720436" y="926558"/>
            <a:ext cx="10880437" cy="4801314"/>
          </a:xfrm>
          <a:prstGeom prst="rect">
            <a:avLst/>
          </a:prstGeom>
          <a:noFill/>
        </p:spPr>
        <p:txBody>
          <a:bodyPr wrap="square">
            <a:spAutoFit/>
          </a:bodyPr>
          <a:lstStyle/>
          <a:p>
            <a:pPr algn="r"/>
            <a:r>
              <a:rPr lang="he-IL" sz="1800" dirty="0"/>
              <a:t> </a:t>
            </a:r>
            <a:r>
              <a:rPr lang="he-IL" sz="1800" b="1" u="sng" dirty="0"/>
              <a:t>התאמה אישית: </a:t>
            </a:r>
          </a:p>
          <a:p>
            <a:pPr algn="r"/>
            <a:r>
              <a:rPr lang="he-IL" sz="1800" dirty="0"/>
              <a:t>תנו לתלמידים </a:t>
            </a:r>
            <a:r>
              <a:rPr lang="he-IL" sz="1800" b="1" dirty="0"/>
              <a:t>לבחור את הפעילות ההתנדבותית</a:t>
            </a:r>
          </a:p>
          <a:p>
            <a:pPr algn="r"/>
            <a:r>
              <a:rPr lang="he-IL" sz="1800" dirty="0"/>
              <a:t>אפשר להציע מגוון פעילויות ואפשרויות שונות להתנדבות, כך שהתלמידים ירגישו שיש להם בחירה אמיתית. </a:t>
            </a:r>
          </a:p>
          <a:p>
            <a:pPr algn="r"/>
            <a:r>
              <a:rPr lang="he-IL" sz="1800" dirty="0"/>
              <a:t>התאימו את ההתנדבות למאפיינים האישיים של כל תלמיד :תחומי עניין, כישורים, תחביבים</a:t>
            </a:r>
          </a:p>
          <a:p>
            <a:pPr algn="r"/>
            <a:r>
              <a:rPr lang="he-IL" sz="1800" dirty="0"/>
              <a:t>לדוגמה, אם תלמיד אוהב בעלי חיים, אפשר להציע לו להתנדב במקלט לחיות.</a:t>
            </a:r>
          </a:p>
          <a:p>
            <a:pPr algn="r"/>
            <a:endParaRPr lang="he-IL" sz="1800" dirty="0"/>
          </a:p>
          <a:p>
            <a:pPr algn="r"/>
            <a:endParaRPr lang="he-IL" sz="1800" dirty="0"/>
          </a:p>
          <a:p>
            <a:pPr algn="r"/>
            <a:r>
              <a:rPr lang="he-IL" sz="1800" dirty="0"/>
              <a:t> </a:t>
            </a:r>
            <a:r>
              <a:rPr lang="he-IL" sz="1800" b="1" u="sng" dirty="0"/>
              <a:t>תמיכה בהבנה שהמעורבות החברתית היא חלק מהזהות - קידום תחושת שייכות: </a:t>
            </a:r>
          </a:p>
          <a:p>
            <a:pPr algn="r"/>
            <a:r>
              <a:rPr lang="he-IL" sz="1800" dirty="0"/>
              <a:t>כאשר התלמידים מרגישים שהם חלק מקבוצה או קהילה רחבה (כמו כיתה, בית ספר או עיר), הם עשויים להיות מוכנים לקחת חלק במאמץ קהילתי מתוך תחושת אחריות קבוצתית. </a:t>
            </a:r>
            <a:endParaRPr lang="en-US" sz="1800" dirty="0"/>
          </a:p>
          <a:p>
            <a:pPr algn="r"/>
            <a:endParaRPr lang="he-IL" sz="1800" dirty="0"/>
          </a:p>
          <a:p>
            <a:pPr algn="r"/>
            <a:r>
              <a:rPr lang="he-IL" sz="1800" dirty="0"/>
              <a:t>תנו להם להרגיש שתרומתם נחשבת ומשמעותית.</a:t>
            </a:r>
            <a:endParaRPr lang="en-US" sz="1800" dirty="0"/>
          </a:p>
          <a:p>
            <a:pPr algn="r"/>
            <a:endParaRPr lang="en-US" sz="1800" dirty="0"/>
          </a:p>
          <a:p>
            <a:pPr algn="r"/>
            <a:endParaRPr lang="en-US" sz="1800" dirty="0"/>
          </a:p>
          <a:p>
            <a:pPr algn="r"/>
            <a:r>
              <a:rPr lang="he-IL" sz="1800" b="1" u="sng" dirty="0"/>
              <a:t>הראו להם כיצד ההתנדבות מחזקת את תחושת המסוגלות שלהם: </a:t>
            </a:r>
          </a:p>
          <a:p>
            <a:pPr algn="r"/>
            <a:r>
              <a:rPr lang="he-IL" sz="1800" dirty="0"/>
              <a:t>תלמידים אוהבים לדעת שהם יכולים לשנות מצבים או להוביל דברים. </a:t>
            </a:r>
          </a:p>
          <a:p>
            <a:pPr algn="r"/>
            <a:r>
              <a:rPr lang="he-IL" sz="1800" dirty="0"/>
              <a:t>אם הם רואים שהפעילות ההתנדבותית באמת משנה משהו, הם יהיו מונעים להיות חלק מהשינוי.</a:t>
            </a:r>
          </a:p>
        </p:txBody>
      </p:sp>
      <p:pic>
        <p:nvPicPr>
          <p:cNvPr id="4" name="תמונה 3">
            <a:extLst>
              <a:ext uri="{FF2B5EF4-FFF2-40B4-BE49-F238E27FC236}">
                <a16:creationId xmlns:a16="http://schemas.microsoft.com/office/drawing/2014/main" id="{C353E12D-FF45-70F9-4859-786D9A591529}"/>
              </a:ext>
            </a:extLst>
          </p:cNvPr>
          <p:cNvPicPr>
            <a:picLocks noChangeAspect="1"/>
          </p:cNvPicPr>
          <p:nvPr/>
        </p:nvPicPr>
        <p:blipFill>
          <a:blip r:embed="rId2"/>
          <a:stretch>
            <a:fillRect/>
          </a:stretch>
        </p:blipFill>
        <p:spPr>
          <a:xfrm>
            <a:off x="591127" y="3992130"/>
            <a:ext cx="2454852" cy="2454852"/>
          </a:xfrm>
          <a:prstGeom prst="rect">
            <a:avLst/>
          </a:prstGeom>
        </p:spPr>
      </p:pic>
      <p:sp>
        <p:nvSpPr>
          <p:cNvPr id="5" name="תיבת טקסט 4">
            <a:extLst>
              <a:ext uri="{FF2B5EF4-FFF2-40B4-BE49-F238E27FC236}">
                <a16:creationId xmlns:a16="http://schemas.microsoft.com/office/drawing/2014/main" id="{506B538E-77D1-2C93-2F3E-E117B4A3E965}"/>
              </a:ext>
            </a:extLst>
          </p:cNvPr>
          <p:cNvSpPr txBox="1"/>
          <p:nvPr/>
        </p:nvSpPr>
        <p:spPr>
          <a:xfrm>
            <a:off x="4019162" y="0"/>
            <a:ext cx="6097554" cy="769441"/>
          </a:xfrm>
          <a:prstGeom prst="rect">
            <a:avLst/>
          </a:prstGeom>
          <a:noFill/>
        </p:spPr>
        <p:txBody>
          <a:bodyPr wrap="square">
            <a:spAutoFit/>
          </a:bodyPr>
          <a:lstStyle/>
          <a:p>
            <a:r>
              <a:rPr lang="he-IL" sz="4400" dirty="0">
                <a:solidFill>
                  <a:srgbClr val="0070C0"/>
                </a:solidFill>
              </a:rPr>
              <a:t>חלק ג' : מעורבות חברתית</a:t>
            </a:r>
            <a:endParaRPr lang="he-IL" dirty="0"/>
          </a:p>
        </p:txBody>
      </p:sp>
    </p:spTree>
    <p:extLst>
      <p:ext uri="{BB962C8B-B14F-4D97-AF65-F5344CB8AC3E}">
        <p14:creationId xmlns:p14="http://schemas.microsoft.com/office/powerpoint/2010/main" val="1392470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D52F805-93F7-ADA8-C3F1-7C044C2176CC}"/>
              </a:ext>
            </a:extLst>
          </p:cNvPr>
          <p:cNvSpPr>
            <a:spLocks noGrp="1"/>
          </p:cNvSpPr>
          <p:nvPr>
            <p:ph type="title"/>
          </p:nvPr>
        </p:nvSpPr>
        <p:spPr/>
        <p:txBody>
          <a:bodyPr/>
          <a:lstStyle/>
          <a:p>
            <a:r>
              <a:rPr lang="he-IL" dirty="0">
                <a:solidFill>
                  <a:srgbClr val="0070C0"/>
                </a:solidFill>
              </a:rPr>
              <a:t>חלק ג' : מעורבות חברתית</a:t>
            </a:r>
          </a:p>
        </p:txBody>
      </p:sp>
      <p:sp>
        <p:nvSpPr>
          <p:cNvPr id="3" name="מציין מיקום טקסט 2">
            <a:extLst>
              <a:ext uri="{FF2B5EF4-FFF2-40B4-BE49-F238E27FC236}">
                <a16:creationId xmlns:a16="http://schemas.microsoft.com/office/drawing/2014/main" id="{01689844-C973-6621-200B-B03C7237853D}"/>
              </a:ext>
            </a:extLst>
          </p:cNvPr>
          <p:cNvSpPr>
            <a:spLocks noGrp="1"/>
          </p:cNvSpPr>
          <p:nvPr>
            <p:ph type="body" idx="1"/>
          </p:nvPr>
        </p:nvSpPr>
        <p:spPr/>
        <p:txBody>
          <a:bodyPr/>
          <a:lstStyle/>
          <a:p>
            <a:r>
              <a:rPr lang="he-IL" dirty="0">
                <a:solidFill>
                  <a:schemeClr val="accent5"/>
                </a:solidFill>
              </a:rPr>
              <a:t>התנדבות</a:t>
            </a:r>
          </a:p>
        </p:txBody>
      </p:sp>
      <p:sp>
        <p:nvSpPr>
          <p:cNvPr id="4" name="מציין מיקום תוכן 3">
            <a:extLst>
              <a:ext uri="{FF2B5EF4-FFF2-40B4-BE49-F238E27FC236}">
                <a16:creationId xmlns:a16="http://schemas.microsoft.com/office/drawing/2014/main" id="{60E8C62C-1527-302D-EFAB-07E0CAACC9C3}"/>
              </a:ext>
            </a:extLst>
          </p:cNvPr>
          <p:cNvSpPr>
            <a:spLocks noGrp="1"/>
          </p:cNvSpPr>
          <p:nvPr>
            <p:ph sz="half" idx="2"/>
          </p:nvPr>
        </p:nvSpPr>
        <p:spPr>
          <a:xfrm>
            <a:off x="609600" y="2292350"/>
            <a:ext cx="5386917" cy="3951288"/>
          </a:xfrm>
        </p:spPr>
        <p:txBody>
          <a:bodyPr>
            <a:normAutofit fontScale="70000" lnSpcReduction="20000"/>
          </a:bodyPr>
          <a:lstStyle/>
          <a:p>
            <a:r>
              <a:rPr lang="he-IL" dirty="0"/>
              <a:t>בקהילה: </a:t>
            </a:r>
          </a:p>
          <a:p>
            <a:pPr marL="0" indent="0">
              <a:buNone/>
            </a:pPr>
            <a:r>
              <a:rPr lang="he-IL" dirty="0"/>
              <a:t>קשישים/ גני ילדים/ צרכים מיוחדים / "לאוטובוס עולה גברת עם סלים" / חלוקת מזון  </a:t>
            </a:r>
          </a:p>
          <a:p>
            <a:pPr marL="0" indent="0">
              <a:buNone/>
            </a:pPr>
            <a:endParaRPr lang="he-IL" dirty="0"/>
          </a:p>
          <a:p>
            <a:r>
              <a:rPr lang="he-IL" dirty="0"/>
              <a:t>חקלאות</a:t>
            </a:r>
          </a:p>
          <a:p>
            <a:endParaRPr lang="he-IL" dirty="0"/>
          </a:p>
          <a:p>
            <a:r>
              <a:rPr lang="he-IL" dirty="0"/>
              <a:t>חפירות ארכיאולוגיות</a:t>
            </a:r>
          </a:p>
          <a:p>
            <a:endParaRPr lang="he-IL" dirty="0"/>
          </a:p>
          <a:p>
            <a:r>
              <a:rPr lang="he-IL" dirty="0"/>
              <a:t>סוגיה אזרחית:</a:t>
            </a:r>
          </a:p>
          <a:p>
            <a:pPr marL="0" indent="0">
              <a:buNone/>
            </a:pPr>
            <a:r>
              <a:rPr lang="he-IL" dirty="0"/>
              <a:t>ניקיון חוף הים / סטיקרים לנהגים</a:t>
            </a:r>
          </a:p>
          <a:p>
            <a:pPr marL="0" indent="0">
              <a:buNone/>
            </a:pPr>
            <a:endParaRPr lang="he-IL" dirty="0"/>
          </a:p>
          <a:p>
            <a:r>
              <a:rPr lang="he-IL" dirty="0"/>
              <a:t>קידום נוער:</a:t>
            </a:r>
          </a:p>
          <a:p>
            <a:pPr marL="0" indent="0">
              <a:buNone/>
            </a:pPr>
            <a:r>
              <a:rPr lang="he-IL" dirty="0"/>
              <a:t>צביעה/ גינה</a:t>
            </a:r>
          </a:p>
          <a:p>
            <a:pPr marL="0" indent="0">
              <a:buNone/>
            </a:pPr>
            <a:endParaRPr lang="he-IL" dirty="0"/>
          </a:p>
          <a:p>
            <a:r>
              <a:rPr lang="he-IL" dirty="0"/>
              <a:t>מיומנויות</a:t>
            </a:r>
          </a:p>
          <a:p>
            <a:pPr marL="0" indent="0">
              <a:buNone/>
            </a:pPr>
            <a:endParaRPr lang="he-IL" dirty="0"/>
          </a:p>
        </p:txBody>
      </p:sp>
      <p:sp>
        <p:nvSpPr>
          <p:cNvPr id="5" name="מציין מיקום טקסט 4">
            <a:extLst>
              <a:ext uri="{FF2B5EF4-FFF2-40B4-BE49-F238E27FC236}">
                <a16:creationId xmlns:a16="http://schemas.microsoft.com/office/drawing/2014/main" id="{BDF99E04-5C4F-A9C2-3BDD-8378C1983AE6}"/>
              </a:ext>
            </a:extLst>
          </p:cNvPr>
          <p:cNvSpPr>
            <a:spLocks noGrp="1"/>
          </p:cNvSpPr>
          <p:nvPr>
            <p:ph type="body" sz="quarter" idx="3"/>
          </p:nvPr>
        </p:nvSpPr>
        <p:spPr/>
        <p:txBody>
          <a:bodyPr/>
          <a:lstStyle/>
          <a:p>
            <a:r>
              <a:rPr lang="he-IL" dirty="0">
                <a:solidFill>
                  <a:schemeClr val="accent5"/>
                </a:solidFill>
              </a:rPr>
              <a:t>עמותה</a:t>
            </a:r>
            <a:r>
              <a:rPr lang="he-IL" dirty="0"/>
              <a:t> – </a:t>
            </a:r>
            <a:r>
              <a:rPr lang="he-IL" dirty="0">
                <a:hlinkClick r:id="rId2"/>
              </a:rPr>
              <a:t>אתר </a:t>
            </a:r>
            <a:r>
              <a:rPr lang="he-IL" dirty="0" err="1">
                <a:hlinkClick r:id="rId2"/>
              </a:rPr>
              <a:t>גיידסטאר</a:t>
            </a:r>
            <a:endParaRPr lang="he-IL" dirty="0"/>
          </a:p>
        </p:txBody>
      </p:sp>
      <p:sp>
        <p:nvSpPr>
          <p:cNvPr id="6" name="מציין מיקום תוכן 5">
            <a:extLst>
              <a:ext uri="{FF2B5EF4-FFF2-40B4-BE49-F238E27FC236}">
                <a16:creationId xmlns:a16="http://schemas.microsoft.com/office/drawing/2014/main" id="{084A836F-4947-60CB-C836-4552AEDB4C63}"/>
              </a:ext>
            </a:extLst>
          </p:cNvPr>
          <p:cNvSpPr>
            <a:spLocks noGrp="1"/>
          </p:cNvSpPr>
          <p:nvPr>
            <p:ph sz="quarter" idx="4"/>
          </p:nvPr>
        </p:nvSpPr>
        <p:spPr>
          <a:xfrm>
            <a:off x="6193368" y="2324389"/>
            <a:ext cx="5389033" cy="3951288"/>
          </a:xfrm>
        </p:spPr>
        <p:txBody>
          <a:bodyPr>
            <a:normAutofit fontScale="70000" lnSpcReduction="20000"/>
          </a:bodyPr>
          <a:lstStyle/>
          <a:p>
            <a:r>
              <a:rPr lang="he-IL" dirty="0"/>
              <a:t>תנועת נוער</a:t>
            </a:r>
          </a:p>
          <a:p>
            <a:pPr marL="0" indent="0">
              <a:buNone/>
            </a:pPr>
            <a:endParaRPr lang="he-IL" dirty="0"/>
          </a:p>
          <a:p>
            <a:r>
              <a:rPr lang="he-IL" dirty="0"/>
              <a:t>חיבור אישי</a:t>
            </a:r>
          </a:p>
          <a:p>
            <a:pPr marL="0" indent="0">
              <a:buNone/>
            </a:pPr>
            <a:r>
              <a:rPr lang="he-IL" dirty="0"/>
              <a:t>כגון: גידול בעלי חיים/ספורט</a:t>
            </a:r>
          </a:p>
          <a:p>
            <a:pPr marL="0" indent="0">
              <a:buNone/>
            </a:pPr>
            <a:endParaRPr lang="he-IL" dirty="0"/>
          </a:p>
          <a:p>
            <a:r>
              <a:rPr lang="he-IL" dirty="0"/>
              <a:t>נושא פרטי/ סוגיה אזרחית/חברתית</a:t>
            </a:r>
          </a:p>
          <a:p>
            <a:pPr marL="0" indent="0">
              <a:buNone/>
            </a:pPr>
            <a:r>
              <a:rPr lang="he-IL" dirty="0"/>
              <a:t>כגון: איכות סביבה/ סיוע רגשי</a:t>
            </a:r>
          </a:p>
          <a:p>
            <a:pPr marL="0" indent="0">
              <a:buNone/>
            </a:pPr>
            <a:endParaRPr lang="he-IL" dirty="0"/>
          </a:p>
          <a:p>
            <a:r>
              <a:rPr lang="he-IL" dirty="0"/>
              <a:t>בית כנסת/ מדרשה/ כולל/חב"ד</a:t>
            </a:r>
          </a:p>
          <a:p>
            <a:pPr marL="0" indent="0">
              <a:buNone/>
            </a:pPr>
            <a:endParaRPr lang="en-US" dirty="0"/>
          </a:p>
        </p:txBody>
      </p:sp>
    </p:spTree>
    <p:extLst>
      <p:ext uri="{BB962C8B-B14F-4D97-AF65-F5344CB8AC3E}">
        <p14:creationId xmlns:p14="http://schemas.microsoft.com/office/powerpoint/2010/main" val="2109073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pPr algn="ctr"/>
            <a:r>
              <a:rPr lang="he-IL" sz="2700" b="1" dirty="0"/>
              <a:t>אזרחות (12 שנ"ל)</a:t>
            </a:r>
            <a:br>
              <a:rPr lang="he-IL" sz="2700" b="1" dirty="0"/>
            </a:br>
            <a:r>
              <a:rPr lang="he-IL" sz="2700" b="1" dirty="0"/>
              <a:t>שווה ערך ל30% מבחינת הבגרות באזרחות</a:t>
            </a:r>
            <a:endParaRPr lang="he-IL" sz="2700" dirty="0"/>
          </a:p>
        </p:txBody>
      </p:sp>
      <p:sp>
        <p:nvSpPr>
          <p:cNvPr id="3" name="מציין מיקום תוכן 2"/>
          <p:cNvSpPr>
            <a:spLocks noGrp="1"/>
          </p:cNvSpPr>
          <p:nvPr>
            <p:ph sz="half" idx="1"/>
          </p:nvPr>
        </p:nvSpPr>
        <p:spPr/>
        <p:txBody>
          <a:bodyPr>
            <a:normAutofit fontScale="92500" lnSpcReduction="10000"/>
          </a:bodyPr>
          <a:lstStyle/>
          <a:p>
            <a:pPr marL="0" indent="0" algn="ctr">
              <a:buNone/>
            </a:pPr>
            <a:r>
              <a:rPr lang="he-IL" dirty="0"/>
              <a:t>מורה מעריך</a:t>
            </a:r>
          </a:p>
          <a:p>
            <a:pPr marL="0" indent="0" algn="ctr">
              <a:buNone/>
            </a:pPr>
            <a:r>
              <a:rPr lang="he-IL" dirty="0"/>
              <a:t>מורה חיצוני המגיע להעריך את התלמידים במטלת הביצוע.</a:t>
            </a:r>
          </a:p>
        </p:txBody>
      </p:sp>
      <p:sp>
        <p:nvSpPr>
          <p:cNvPr id="4" name="מציין מיקום תוכן 3"/>
          <p:cNvSpPr>
            <a:spLocks noGrp="1"/>
          </p:cNvSpPr>
          <p:nvPr>
            <p:ph sz="half" idx="2"/>
          </p:nvPr>
        </p:nvSpPr>
        <p:spPr/>
        <p:txBody>
          <a:bodyPr>
            <a:normAutofit fontScale="92500" lnSpcReduction="10000"/>
          </a:bodyPr>
          <a:lstStyle/>
          <a:p>
            <a:pPr marL="0" indent="0" algn="ctr">
              <a:buNone/>
            </a:pPr>
            <a:r>
              <a:rPr lang="he-IL" dirty="0"/>
              <a:t>מורה מנחה</a:t>
            </a:r>
          </a:p>
          <a:p>
            <a:pPr marL="0" indent="0" algn="ctr">
              <a:buNone/>
            </a:pPr>
            <a:r>
              <a:rPr lang="he-IL" dirty="0"/>
              <a:t> מורה לאזרחות המלמד ביחידה ומסייע לתלמיד לכתוב את העבודה</a:t>
            </a:r>
          </a:p>
          <a:p>
            <a:pPr marL="0" indent="0">
              <a:buNone/>
            </a:pPr>
            <a:endParaRPr lang="he-IL" dirty="0"/>
          </a:p>
          <a:p>
            <a:pPr marL="0" indent="0">
              <a:buNone/>
            </a:pPr>
            <a:endParaRPr lang="he-IL" dirty="0"/>
          </a:p>
          <a:p>
            <a:pPr marL="0" indent="0">
              <a:buNone/>
            </a:pPr>
            <a:endParaRPr lang="he-IL" sz="1125" dirty="0"/>
          </a:p>
          <a:p>
            <a:pPr marL="0" indent="0">
              <a:buNone/>
            </a:pPr>
            <a:endParaRPr lang="he-IL" sz="1125" dirty="0"/>
          </a:p>
          <a:p>
            <a:pPr marL="0" indent="0">
              <a:buNone/>
            </a:pPr>
            <a:endParaRPr lang="he-IL" sz="1425" dirty="0"/>
          </a:p>
          <a:p>
            <a:pPr marL="0" indent="0">
              <a:buNone/>
            </a:pPr>
            <a:r>
              <a:rPr lang="he-IL" sz="1500" dirty="0"/>
              <a:t>20 נקודות </a:t>
            </a:r>
          </a:p>
          <a:p>
            <a:pPr marL="0" indent="0">
              <a:buNone/>
            </a:pPr>
            <a:r>
              <a:rPr lang="he-IL" sz="1500" dirty="0"/>
              <a:t>מבחן פנימי</a:t>
            </a:r>
          </a:p>
          <a:p>
            <a:pPr marL="0" indent="0">
              <a:buNone/>
            </a:pPr>
            <a:r>
              <a:rPr lang="he-IL" sz="1500" dirty="0"/>
              <a:t>מבחן בכתב </a:t>
            </a:r>
          </a:p>
          <a:p>
            <a:pPr marL="0" indent="0">
              <a:buNone/>
            </a:pPr>
            <a:r>
              <a:rPr lang="he-IL" sz="1500" dirty="0"/>
              <a:t>שהמורה המנחה חיבר </a:t>
            </a:r>
          </a:p>
          <a:p>
            <a:pPr marL="0" indent="0">
              <a:buNone/>
            </a:pPr>
            <a:endParaRPr lang="he-IL" dirty="0"/>
          </a:p>
          <a:p>
            <a:pPr marL="0" indent="0">
              <a:buNone/>
            </a:pPr>
            <a:r>
              <a:rPr lang="he-IL" dirty="0"/>
              <a:t> </a:t>
            </a:r>
          </a:p>
        </p:txBody>
      </p:sp>
      <p:cxnSp>
        <p:nvCxnSpPr>
          <p:cNvPr id="6" name="מחבר חץ ישר 5"/>
          <p:cNvCxnSpPr>
            <a:cxnSpLocks/>
          </p:cNvCxnSpPr>
          <p:nvPr/>
        </p:nvCxnSpPr>
        <p:spPr>
          <a:xfrm>
            <a:off x="9093200" y="2937721"/>
            <a:ext cx="1438818" cy="12001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8" name="מחבר חץ ישר 7"/>
          <p:cNvCxnSpPr>
            <a:cxnSpLocks/>
          </p:cNvCxnSpPr>
          <p:nvPr/>
        </p:nvCxnSpPr>
        <p:spPr>
          <a:xfrm flipH="1">
            <a:off x="7518400" y="2937721"/>
            <a:ext cx="1574800" cy="1200196"/>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0" name="TextBox 9"/>
          <p:cNvSpPr txBox="1"/>
          <p:nvPr/>
        </p:nvSpPr>
        <p:spPr>
          <a:xfrm>
            <a:off x="6370595" y="4254419"/>
            <a:ext cx="1298357" cy="954107"/>
          </a:xfrm>
          <a:prstGeom prst="rect">
            <a:avLst/>
          </a:prstGeom>
          <a:noFill/>
        </p:spPr>
        <p:txBody>
          <a:bodyPr wrap="square" rtlCol="1">
            <a:spAutoFit/>
          </a:bodyPr>
          <a:lstStyle/>
          <a:p>
            <a:pPr algn="r" rtl="1">
              <a:buClrTx/>
            </a:pPr>
            <a:r>
              <a:rPr lang="he-IL" kern="1200" dirty="0">
                <a:solidFill>
                  <a:prstClr val="black"/>
                </a:solidFill>
                <a:latin typeface="Calibri"/>
                <a:ea typeface="+mn-ea"/>
                <a:cs typeface="Arial" panose="020B0604020202020204" pitchFamily="34" charset="0"/>
              </a:rPr>
              <a:t>30 נקודות </a:t>
            </a:r>
          </a:p>
          <a:p>
            <a:pPr algn="r" rtl="1">
              <a:buClrTx/>
            </a:pPr>
            <a:r>
              <a:rPr lang="he-IL" kern="1200" dirty="0">
                <a:solidFill>
                  <a:prstClr val="black"/>
                </a:solidFill>
                <a:latin typeface="Calibri"/>
                <a:ea typeface="+mn-ea"/>
                <a:cs typeface="Arial" panose="020B0604020202020204" pitchFamily="34" charset="0"/>
              </a:rPr>
              <a:t>ציון על </a:t>
            </a:r>
          </a:p>
          <a:p>
            <a:pPr algn="r" rtl="1">
              <a:buClrTx/>
            </a:pPr>
            <a:r>
              <a:rPr lang="he-IL" kern="1200" dirty="0">
                <a:solidFill>
                  <a:prstClr val="black"/>
                </a:solidFill>
                <a:latin typeface="Calibri"/>
                <a:ea typeface="+mn-ea"/>
                <a:cs typeface="Arial" panose="020B0604020202020204" pitchFamily="34" charset="0"/>
              </a:rPr>
              <a:t>כתיבת</a:t>
            </a:r>
          </a:p>
          <a:p>
            <a:pPr algn="r" rtl="1">
              <a:buClrTx/>
            </a:pPr>
            <a:r>
              <a:rPr lang="he-IL" kern="1200" dirty="0">
                <a:solidFill>
                  <a:prstClr val="black"/>
                </a:solidFill>
                <a:latin typeface="Calibri"/>
                <a:ea typeface="+mn-ea"/>
                <a:cs typeface="Arial" panose="020B0604020202020204" pitchFamily="34" charset="0"/>
              </a:rPr>
              <a:t>העבודה</a:t>
            </a:r>
          </a:p>
        </p:txBody>
      </p:sp>
      <p:cxnSp>
        <p:nvCxnSpPr>
          <p:cNvPr id="9" name="מחבר חץ ישר 8"/>
          <p:cNvCxnSpPr>
            <a:cxnSpLocks/>
          </p:cNvCxnSpPr>
          <p:nvPr/>
        </p:nvCxnSpPr>
        <p:spPr>
          <a:xfrm>
            <a:off x="3482270" y="2985486"/>
            <a:ext cx="1226218" cy="95184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מחבר חץ ישר 10"/>
          <p:cNvCxnSpPr>
            <a:cxnSpLocks/>
          </p:cNvCxnSpPr>
          <p:nvPr/>
        </p:nvCxnSpPr>
        <p:spPr>
          <a:xfrm flipH="1">
            <a:off x="2266519" y="2985486"/>
            <a:ext cx="1215751" cy="102825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5" name="TextBox 4"/>
          <p:cNvSpPr txBox="1"/>
          <p:nvPr/>
        </p:nvSpPr>
        <p:spPr>
          <a:xfrm>
            <a:off x="4108892" y="3937334"/>
            <a:ext cx="1663073" cy="1083374"/>
          </a:xfrm>
          <a:prstGeom prst="rect">
            <a:avLst/>
          </a:prstGeom>
          <a:noFill/>
        </p:spPr>
        <p:txBody>
          <a:bodyPr wrap="square" rtlCol="1">
            <a:spAutoFit/>
          </a:bodyPr>
          <a:lstStyle/>
          <a:p>
            <a:pPr algn="r" rtl="1">
              <a:spcBef>
                <a:spcPct val="20000"/>
              </a:spcBef>
              <a:buClrTx/>
            </a:pPr>
            <a:r>
              <a:rPr lang="he-IL" kern="1200" dirty="0">
                <a:solidFill>
                  <a:prstClr val="black"/>
                </a:solidFill>
                <a:latin typeface="Calibri"/>
                <a:ea typeface="+mn-ea"/>
                <a:cs typeface="Arial" panose="020B0604020202020204" pitchFamily="34" charset="0"/>
              </a:rPr>
              <a:t>15 נקודות </a:t>
            </a:r>
          </a:p>
          <a:p>
            <a:pPr algn="r" rtl="1">
              <a:spcBef>
                <a:spcPct val="20000"/>
              </a:spcBef>
              <a:buClrTx/>
            </a:pPr>
            <a:r>
              <a:rPr lang="he-IL" kern="1200" dirty="0">
                <a:solidFill>
                  <a:prstClr val="black"/>
                </a:solidFill>
                <a:latin typeface="Calibri"/>
                <a:ea typeface="+mn-ea"/>
                <a:cs typeface="Arial" panose="020B0604020202020204" pitchFamily="34" charset="0"/>
              </a:rPr>
              <a:t>מבחן בעל –פה</a:t>
            </a:r>
          </a:p>
          <a:p>
            <a:pPr algn="r" rtl="1">
              <a:spcBef>
                <a:spcPct val="20000"/>
              </a:spcBef>
              <a:buClrTx/>
            </a:pPr>
            <a:r>
              <a:rPr lang="he-IL" kern="1200" dirty="0">
                <a:solidFill>
                  <a:prstClr val="black"/>
                </a:solidFill>
                <a:latin typeface="Calibri"/>
                <a:ea typeface="+mn-ea"/>
                <a:cs typeface="Arial" panose="020B0604020202020204" pitchFamily="34" charset="0"/>
              </a:rPr>
              <a:t>שאלות פרק א' </a:t>
            </a:r>
          </a:p>
          <a:p>
            <a:pPr algn="r" rtl="1">
              <a:spcBef>
                <a:spcPct val="20000"/>
              </a:spcBef>
              <a:buClrTx/>
            </a:pPr>
            <a:r>
              <a:rPr lang="he-IL" kern="1200" dirty="0">
                <a:solidFill>
                  <a:prstClr val="black"/>
                </a:solidFill>
                <a:latin typeface="Calibri"/>
                <a:ea typeface="+mn-ea"/>
                <a:cs typeface="Arial" panose="020B0604020202020204" pitchFamily="34" charset="0"/>
              </a:rPr>
              <a:t>מושגים </a:t>
            </a:r>
          </a:p>
        </p:txBody>
      </p:sp>
      <p:sp>
        <p:nvSpPr>
          <p:cNvPr id="12" name="TextBox 11"/>
          <p:cNvSpPr txBox="1"/>
          <p:nvPr/>
        </p:nvSpPr>
        <p:spPr>
          <a:xfrm>
            <a:off x="1318341" y="4085142"/>
            <a:ext cx="1215751" cy="954107"/>
          </a:xfrm>
          <a:prstGeom prst="rect">
            <a:avLst/>
          </a:prstGeom>
          <a:noFill/>
        </p:spPr>
        <p:txBody>
          <a:bodyPr wrap="square" rtlCol="1">
            <a:spAutoFit/>
          </a:bodyPr>
          <a:lstStyle/>
          <a:p>
            <a:pPr algn="r" rtl="1">
              <a:buClrTx/>
            </a:pPr>
            <a:r>
              <a:rPr lang="he-IL" kern="1200" dirty="0">
                <a:solidFill>
                  <a:prstClr val="black"/>
                </a:solidFill>
                <a:latin typeface="Calibri"/>
                <a:ea typeface="+mn-ea"/>
                <a:cs typeface="Arial" panose="020B0604020202020204" pitchFamily="34" charset="0"/>
              </a:rPr>
              <a:t>35 נקודות </a:t>
            </a:r>
          </a:p>
          <a:p>
            <a:pPr algn="r" rtl="1">
              <a:buClrTx/>
            </a:pPr>
            <a:r>
              <a:rPr lang="he-IL" kern="1200" dirty="0">
                <a:solidFill>
                  <a:prstClr val="black"/>
                </a:solidFill>
                <a:latin typeface="Calibri"/>
                <a:ea typeface="+mn-ea"/>
                <a:cs typeface="Arial" panose="020B0604020202020204" pitchFamily="34" charset="0"/>
              </a:rPr>
              <a:t>שאלות על </a:t>
            </a:r>
          </a:p>
          <a:p>
            <a:pPr algn="r" rtl="1">
              <a:buClrTx/>
            </a:pPr>
            <a:r>
              <a:rPr lang="he-IL" kern="1200" dirty="0">
                <a:solidFill>
                  <a:prstClr val="black"/>
                </a:solidFill>
                <a:latin typeface="Calibri"/>
                <a:ea typeface="+mn-ea"/>
                <a:cs typeface="Arial" panose="020B0604020202020204" pitchFamily="34" charset="0"/>
              </a:rPr>
              <a:t>כתיבת העבודה </a:t>
            </a:r>
          </a:p>
        </p:txBody>
      </p:sp>
      <p:sp>
        <p:nvSpPr>
          <p:cNvPr id="22" name="תיבת טקסט 21">
            <a:extLst>
              <a:ext uri="{FF2B5EF4-FFF2-40B4-BE49-F238E27FC236}">
                <a16:creationId xmlns:a16="http://schemas.microsoft.com/office/drawing/2014/main" id="{3C8B4ECE-5419-E38C-3707-1ABB0A014614}"/>
              </a:ext>
            </a:extLst>
          </p:cNvPr>
          <p:cNvSpPr txBox="1"/>
          <p:nvPr/>
        </p:nvSpPr>
        <p:spPr>
          <a:xfrm>
            <a:off x="1022188" y="5684810"/>
            <a:ext cx="10671048" cy="584775"/>
          </a:xfrm>
          <a:prstGeom prst="rect">
            <a:avLst/>
          </a:prstGeom>
          <a:noFill/>
        </p:spPr>
        <p:txBody>
          <a:bodyPr wrap="square" rtlCol="1">
            <a:spAutoFit/>
          </a:bodyPr>
          <a:lstStyle/>
          <a:p>
            <a:pPr algn="ctr" rtl="1"/>
            <a:r>
              <a:rPr lang="he-IL" sz="1600" b="1" dirty="0"/>
              <a:t>העבודה היא עבודה קבוצתית.</a:t>
            </a:r>
          </a:p>
          <a:p>
            <a:pPr algn="ctr" rtl="1"/>
            <a:r>
              <a:rPr lang="he-IL" sz="1600" b="1" dirty="0"/>
              <a:t>יש להגיש בקבוצות של  2-3 נערים\</a:t>
            </a:r>
            <a:r>
              <a:rPr lang="he-IL" sz="1600" b="1" dirty="0" err="1"/>
              <a:t>ות</a:t>
            </a:r>
            <a:r>
              <a:rPr lang="he-IL" sz="1600" b="1" dirty="0"/>
              <a:t>. </a:t>
            </a:r>
            <a:endParaRPr lang="en-US" sz="1600" dirty="0"/>
          </a:p>
        </p:txBody>
      </p:sp>
    </p:spTree>
    <p:extLst>
      <p:ext uri="{BB962C8B-B14F-4D97-AF65-F5344CB8AC3E}">
        <p14:creationId xmlns:p14="http://schemas.microsoft.com/office/powerpoint/2010/main" val="871586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75DF2A-C414-51DC-E77E-C0CFA064BE56}"/>
              </a:ext>
            </a:extLst>
          </p:cNvPr>
          <p:cNvSpPr>
            <a:spLocks noGrp="1"/>
          </p:cNvSpPr>
          <p:nvPr>
            <p:ph type="title"/>
          </p:nvPr>
        </p:nvSpPr>
        <p:spPr/>
        <p:txBody>
          <a:bodyPr>
            <a:normAutofit fontScale="90000"/>
          </a:bodyPr>
          <a:lstStyle/>
          <a:p>
            <a:br>
              <a:rPr lang="he-IL" dirty="0">
                <a:solidFill>
                  <a:schemeClr val="accent1"/>
                </a:solidFill>
              </a:rPr>
            </a:br>
            <a:r>
              <a:rPr lang="he-IL" dirty="0">
                <a:solidFill>
                  <a:schemeClr val="accent1"/>
                </a:solidFill>
              </a:rPr>
              <a:t>רשימת בוחנים</a:t>
            </a:r>
            <a:br>
              <a:rPr lang="he-IL" dirty="0"/>
            </a:br>
            <a:endParaRPr lang="he-IL" dirty="0"/>
          </a:p>
        </p:txBody>
      </p:sp>
      <p:pic>
        <p:nvPicPr>
          <p:cNvPr id="4" name="מציין מיקום תוכן 3">
            <a:extLst>
              <a:ext uri="{FF2B5EF4-FFF2-40B4-BE49-F238E27FC236}">
                <a16:creationId xmlns:a16="http://schemas.microsoft.com/office/drawing/2014/main" id="{DB850544-7328-15C3-1DFA-334AA949718E}"/>
              </a:ext>
            </a:extLst>
          </p:cNvPr>
          <p:cNvPicPr>
            <a:picLocks noGrp="1" noChangeAspect="1"/>
          </p:cNvPicPr>
          <p:nvPr>
            <p:ph idx="1"/>
          </p:nvPr>
        </p:nvPicPr>
        <p:blipFill>
          <a:blip r:embed="rId2"/>
          <a:stretch>
            <a:fillRect/>
          </a:stretch>
        </p:blipFill>
        <p:spPr>
          <a:xfrm>
            <a:off x="2541093" y="1545348"/>
            <a:ext cx="7109813" cy="5038014"/>
          </a:xfrm>
          <a:prstGeom prst="rect">
            <a:avLst/>
          </a:prstGeom>
        </p:spPr>
      </p:pic>
    </p:spTree>
    <p:extLst>
      <p:ext uri="{BB962C8B-B14F-4D97-AF65-F5344CB8AC3E}">
        <p14:creationId xmlns:p14="http://schemas.microsoft.com/office/powerpoint/2010/main" val="22513778"/>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5490</TotalTime>
  <Words>1301</Words>
  <Application>Microsoft Office PowerPoint</Application>
  <PresentationFormat>מסך רחב</PresentationFormat>
  <Paragraphs>182</Paragraphs>
  <Slides>14</Slides>
  <Notes>1</Notes>
  <HiddenSlides>0</HiddenSlides>
  <MMClips>0</MMClips>
  <ScaleCrop>false</ScaleCrop>
  <HeadingPairs>
    <vt:vector size="6" baseType="variant">
      <vt:variant>
        <vt:lpstr>גופנים בשימוש</vt:lpstr>
      </vt:variant>
      <vt:variant>
        <vt:i4>6</vt:i4>
      </vt:variant>
      <vt:variant>
        <vt:lpstr>ערכת נושא</vt:lpstr>
      </vt:variant>
      <vt:variant>
        <vt:i4>2</vt:i4>
      </vt:variant>
      <vt:variant>
        <vt:lpstr>כותרות שקופיות</vt:lpstr>
      </vt:variant>
      <vt:variant>
        <vt:i4>14</vt:i4>
      </vt:variant>
    </vt:vector>
  </HeadingPairs>
  <TitlesOfParts>
    <vt:vector size="22" baseType="lpstr">
      <vt:lpstr>Arial</vt:lpstr>
      <vt:lpstr>Calibri</vt:lpstr>
      <vt:lpstr>David</vt:lpstr>
      <vt:lpstr>Calibri Light</vt:lpstr>
      <vt:lpstr>Wingdings 2</vt:lpstr>
      <vt:lpstr>Wingdings</vt:lpstr>
      <vt:lpstr>ערכת נושא Office</vt:lpstr>
      <vt:lpstr>HDOfficeLightV0</vt:lpstr>
      <vt:lpstr> 30% אזרחות 12 שנ"ל תשפ"ז </vt:lpstr>
      <vt:lpstr>מצגת של PowerPoint‏</vt:lpstr>
      <vt:lpstr>מצגת של PowerPoint‏</vt:lpstr>
      <vt:lpstr>חלק ב'</vt:lpstr>
      <vt:lpstr>חלק ב'  סוגיה אזרחית אקטואלית המצויה במחלוקת בחברה הישראלית </vt:lpstr>
      <vt:lpstr>חלק ב'</vt:lpstr>
      <vt:lpstr>חלק ב'</vt:lpstr>
      <vt:lpstr>חלק ב' דוגמא</vt:lpstr>
      <vt:lpstr>מצגת של PowerPoint‏</vt:lpstr>
      <vt:lpstr>מצגת של PowerPoint‏</vt:lpstr>
      <vt:lpstr>מצגת של PowerPoint‏</vt:lpstr>
      <vt:lpstr>חלק ג' : מעורבות חברתית</vt:lpstr>
      <vt:lpstr>אזרחות (12 שנ"ל) שווה ערך ל30% מבחינת הבגרות באזרחות</vt:lpstr>
      <vt:lpstr> רשימת בוחנים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קשיי הסתגלות</dc:title>
  <dc:creator>Orly Frenkel</dc:creator>
  <cp:lastModifiedBy>מנחם אלרועי כהן</cp:lastModifiedBy>
  <cp:revision>163</cp:revision>
  <dcterms:modified xsi:type="dcterms:W3CDTF">2026-08-28T14:38:17Z</dcterms:modified>
</cp:coreProperties>
</file>