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57" r:id="rId7"/>
    <p:sldId id="258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סגנון ביניים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1213B8-921B-4766-BC8E-17AFF8C95C94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7B54D3A-CD08-4E7F-B623-52FBA67E5E6D}">
      <dgm:prSet/>
      <dgm:spPr/>
      <dgm:t>
        <a:bodyPr/>
        <a:lstStyle/>
        <a:p>
          <a:pPr algn="r"/>
          <a:r>
            <a:rPr lang="he-IL" dirty="0"/>
            <a:t>1. </a:t>
          </a:r>
          <a:r>
            <a:rPr lang="he-IL" b="1" dirty="0"/>
            <a:t>גמרא בבא </a:t>
          </a:r>
          <a:r>
            <a:rPr lang="he-IL" b="1" dirty="0" err="1"/>
            <a:t>בתרא</a:t>
          </a:r>
          <a:r>
            <a:rPr lang="he-IL" b="1" dirty="0"/>
            <a:t> </a:t>
          </a:r>
          <a:r>
            <a:rPr lang="he-IL" dirty="0"/>
            <a:t>= 2 נקודות</a:t>
          </a:r>
          <a:endParaRPr lang="en-US" dirty="0"/>
        </a:p>
      </dgm:t>
    </dgm:pt>
    <dgm:pt modelId="{B992AA67-E834-4A13-9202-57B0537F1B6C}" type="parTrans" cxnId="{52FBD5A5-11D7-46D1-8337-BA7BB89604F8}">
      <dgm:prSet/>
      <dgm:spPr/>
      <dgm:t>
        <a:bodyPr/>
        <a:lstStyle/>
        <a:p>
          <a:pPr algn="r"/>
          <a:endParaRPr lang="en-US"/>
        </a:p>
      </dgm:t>
    </dgm:pt>
    <dgm:pt modelId="{437CAEBF-0628-4D23-A02A-B6E5447970DA}" type="sibTrans" cxnId="{52FBD5A5-11D7-46D1-8337-BA7BB89604F8}">
      <dgm:prSet/>
      <dgm:spPr/>
      <dgm:t>
        <a:bodyPr/>
        <a:lstStyle/>
        <a:p>
          <a:pPr algn="r"/>
          <a:endParaRPr lang="en-US"/>
        </a:p>
      </dgm:t>
    </dgm:pt>
    <dgm:pt modelId="{EFDF7B37-465F-4054-9E4C-AC3706B8F5CF}">
      <dgm:prSet/>
      <dgm:spPr/>
      <dgm:t>
        <a:bodyPr/>
        <a:lstStyle/>
        <a:p>
          <a:pPr algn="r"/>
          <a:r>
            <a:rPr lang="he-IL" dirty="0"/>
            <a:t>2. </a:t>
          </a:r>
          <a:r>
            <a:rPr lang="he-IL" b="1" dirty="0"/>
            <a:t>גמרא קידושין </a:t>
          </a:r>
          <a:r>
            <a:rPr lang="he-IL" dirty="0"/>
            <a:t>= 1 נקודות – חלק מהערכה חלופית יחידת ההגבר (בגרות תושב"ע – 0.4 מתוך 2 יחל)</a:t>
          </a:r>
          <a:endParaRPr lang="en-US" dirty="0"/>
        </a:p>
      </dgm:t>
    </dgm:pt>
    <dgm:pt modelId="{E96614FF-F573-4961-B68F-989E5A13B063}" type="parTrans" cxnId="{3047DBA9-5C02-46A3-BA13-459F50455A5E}">
      <dgm:prSet/>
      <dgm:spPr/>
      <dgm:t>
        <a:bodyPr/>
        <a:lstStyle/>
        <a:p>
          <a:pPr algn="r"/>
          <a:endParaRPr lang="en-US"/>
        </a:p>
      </dgm:t>
    </dgm:pt>
    <dgm:pt modelId="{1EC6A881-3517-4008-A291-C590DE459D6F}" type="sibTrans" cxnId="{3047DBA9-5C02-46A3-BA13-459F50455A5E}">
      <dgm:prSet/>
      <dgm:spPr/>
      <dgm:t>
        <a:bodyPr/>
        <a:lstStyle/>
        <a:p>
          <a:pPr algn="r"/>
          <a:endParaRPr lang="en-US"/>
        </a:p>
      </dgm:t>
    </dgm:pt>
    <dgm:pt modelId="{1D84EDC2-6CE0-4375-A38B-40000DD05059}">
      <dgm:prSet/>
      <dgm:spPr/>
      <dgm:t>
        <a:bodyPr/>
        <a:lstStyle/>
        <a:p>
          <a:pPr algn="r"/>
          <a:r>
            <a:rPr lang="he-IL" dirty="0"/>
            <a:t>3. </a:t>
          </a:r>
          <a:r>
            <a:rPr lang="he-IL" b="1" dirty="0"/>
            <a:t>גמרא סוכה </a:t>
          </a:r>
          <a:r>
            <a:rPr lang="he-IL" dirty="0"/>
            <a:t>= 1 נקודות</a:t>
          </a:r>
          <a:endParaRPr lang="en-US" dirty="0"/>
        </a:p>
      </dgm:t>
    </dgm:pt>
    <dgm:pt modelId="{6FA799F4-B738-41F6-8E06-E3E5268F2787}" type="parTrans" cxnId="{F31718FD-6B16-46E3-9D9F-8AF1A8D1BF86}">
      <dgm:prSet/>
      <dgm:spPr/>
      <dgm:t>
        <a:bodyPr/>
        <a:lstStyle/>
        <a:p>
          <a:pPr algn="r"/>
          <a:endParaRPr lang="en-US"/>
        </a:p>
      </dgm:t>
    </dgm:pt>
    <dgm:pt modelId="{13D0B5BB-016F-4DE7-BA37-FFB52ADCF80C}" type="sibTrans" cxnId="{F31718FD-6B16-46E3-9D9F-8AF1A8D1BF86}">
      <dgm:prSet/>
      <dgm:spPr/>
      <dgm:t>
        <a:bodyPr/>
        <a:lstStyle/>
        <a:p>
          <a:pPr algn="r"/>
          <a:endParaRPr lang="en-US"/>
        </a:p>
      </dgm:t>
    </dgm:pt>
    <dgm:pt modelId="{588968B0-CA1D-4AF5-86E4-5AB25A8923FC}">
      <dgm:prSet/>
      <dgm:spPr/>
      <dgm:t>
        <a:bodyPr/>
        <a:lstStyle/>
        <a:p>
          <a:pPr algn="r"/>
          <a:r>
            <a:rPr lang="he-IL" b="1" u="sng"/>
            <a:t>הלכה</a:t>
          </a:r>
          <a:endParaRPr lang="en-US"/>
        </a:p>
      </dgm:t>
    </dgm:pt>
    <dgm:pt modelId="{DED6553D-556C-4877-90CC-6E68D325424C}" type="parTrans" cxnId="{F7EDB9C3-BABC-4137-98D7-1A0BE297A7EC}">
      <dgm:prSet/>
      <dgm:spPr/>
      <dgm:t>
        <a:bodyPr/>
        <a:lstStyle/>
        <a:p>
          <a:pPr algn="r"/>
          <a:endParaRPr lang="en-US"/>
        </a:p>
      </dgm:t>
    </dgm:pt>
    <dgm:pt modelId="{78343341-AD0E-4AFF-87DE-30E8C1320D74}" type="sibTrans" cxnId="{F7EDB9C3-BABC-4137-98D7-1A0BE297A7EC}">
      <dgm:prSet/>
      <dgm:spPr/>
      <dgm:t>
        <a:bodyPr/>
        <a:lstStyle/>
        <a:p>
          <a:pPr algn="r"/>
          <a:endParaRPr lang="en-US"/>
        </a:p>
      </dgm:t>
    </dgm:pt>
    <dgm:pt modelId="{B68FC4BC-6C91-44BB-ABF6-F5BAC68A1A73}">
      <dgm:prSet/>
      <dgm:spPr/>
      <dgm:t>
        <a:bodyPr/>
        <a:lstStyle/>
        <a:p>
          <a:pPr algn="r"/>
          <a:r>
            <a:rPr lang="he-IL" dirty="0"/>
            <a:t>4. </a:t>
          </a:r>
          <a:r>
            <a:rPr lang="he-IL" b="1" dirty="0"/>
            <a:t>הנהגת האדם-שבת </a:t>
          </a:r>
          <a:r>
            <a:rPr lang="he-IL" dirty="0"/>
            <a:t>= 2 נקודות- נחשב כהערכה חלופית בתושב"ע יחידת החובה (1 מתוך 3 יחל 30%)</a:t>
          </a:r>
          <a:r>
            <a:rPr lang="en-US" dirty="0"/>
            <a:t> </a:t>
          </a:r>
        </a:p>
      </dgm:t>
    </dgm:pt>
    <dgm:pt modelId="{618F9537-9872-4FE6-8912-3C9DB003ACA3}" type="parTrans" cxnId="{2964EAE1-086E-4C6A-8566-76C061AAB833}">
      <dgm:prSet/>
      <dgm:spPr/>
      <dgm:t>
        <a:bodyPr/>
        <a:lstStyle/>
        <a:p>
          <a:pPr algn="r"/>
          <a:endParaRPr lang="en-US"/>
        </a:p>
      </dgm:t>
    </dgm:pt>
    <dgm:pt modelId="{C1864D04-9BC2-41F3-9D5E-46E23C7774BC}" type="sibTrans" cxnId="{2964EAE1-086E-4C6A-8566-76C061AAB833}">
      <dgm:prSet/>
      <dgm:spPr/>
      <dgm:t>
        <a:bodyPr/>
        <a:lstStyle/>
        <a:p>
          <a:pPr algn="r"/>
          <a:endParaRPr lang="en-US"/>
        </a:p>
      </dgm:t>
    </dgm:pt>
    <dgm:pt modelId="{78B91DBC-0BB3-4682-887B-A0579F14BA0D}">
      <dgm:prSet/>
      <dgm:spPr/>
      <dgm:t>
        <a:bodyPr/>
        <a:lstStyle/>
        <a:p>
          <a:pPr algn="r"/>
          <a:r>
            <a:rPr lang="he-IL" dirty="0"/>
            <a:t>5. </a:t>
          </a:r>
          <a:r>
            <a:rPr lang="he-IL" b="1" dirty="0"/>
            <a:t>מועדים</a:t>
          </a:r>
          <a:r>
            <a:rPr lang="he-IL" dirty="0"/>
            <a:t> = 1 נקודות  (יכול </a:t>
          </a:r>
          <a:r>
            <a:rPr lang="he-IL" dirty="0" err="1"/>
            <a:t>להחשב</a:t>
          </a:r>
          <a:r>
            <a:rPr lang="he-IL" dirty="0"/>
            <a:t> לבנות  במקום גמרא קידושין לבגרות חלק מ2 יחידות הגבר)</a:t>
          </a:r>
          <a:endParaRPr lang="en-US" dirty="0"/>
        </a:p>
      </dgm:t>
    </dgm:pt>
    <dgm:pt modelId="{E407408B-002C-4C7F-BD0B-A8D269EF59B6}" type="parTrans" cxnId="{DBAD09E6-0C68-4CBB-BA9B-5141F817D4DC}">
      <dgm:prSet/>
      <dgm:spPr/>
      <dgm:t>
        <a:bodyPr/>
        <a:lstStyle/>
        <a:p>
          <a:pPr algn="r"/>
          <a:endParaRPr lang="en-US"/>
        </a:p>
      </dgm:t>
    </dgm:pt>
    <dgm:pt modelId="{D69DEF35-1EF5-4DC1-BE8D-B8B034EF4640}" type="sibTrans" cxnId="{DBAD09E6-0C68-4CBB-BA9B-5141F817D4DC}">
      <dgm:prSet/>
      <dgm:spPr/>
      <dgm:t>
        <a:bodyPr/>
        <a:lstStyle/>
        <a:p>
          <a:pPr algn="r"/>
          <a:endParaRPr lang="en-US"/>
        </a:p>
      </dgm:t>
    </dgm:pt>
    <dgm:pt modelId="{D2D61607-3BDF-4834-8B45-1649B7EEE027}">
      <dgm:prSet/>
      <dgm:spPr/>
      <dgm:t>
        <a:bodyPr/>
        <a:lstStyle/>
        <a:p>
          <a:pPr algn="r"/>
          <a:r>
            <a:rPr lang="he-IL" b="1" u="sng"/>
            <a:t>חינוך למצוות</a:t>
          </a:r>
          <a:endParaRPr lang="en-US"/>
        </a:p>
      </dgm:t>
    </dgm:pt>
    <dgm:pt modelId="{0B95A182-A480-42ED-B8C3-AA5E24A5CCC3}" type="parTrans" cxnId="{87538B1E-A9E1-4B8D-ACDC-3B19247BA09A}">
      <dgm:prSet/>
      <dgm:spPr/>
      <dgm:t>
        <a:bodyPr/>
        <a:lstStyle/>
        <a:p>
          <a:pPr algn="r"/>
          <a:endParaRPr lang="en-US"/>
        </a:p>
      </dgm:t>
    </dgm:pt>
    <dgm:pt modelId="{287ACD3F-486F-4BE7-BA3F-3881E77E193C}" type="sibTrans" cxnId="{87538B1E-A9E1-4B8D-ACDC-3B19247BA09A}">
      <dgm:prSet/>
      <dgm:spPr/>
      <dgm:t>
        <a:bodyPr/>
        <a:lstStyle/>
        <a:p>
          <a:pPr algn="r"/>
          <a:endParaRPr lang="en-US"/>
        </a:p>
      </dgm:t>
    </dgm:pt>
    <dgm:pt modelId="{B9B235BF-02BF-4884-B035-E62383EB9625}">
      <dgm:prSet/>
      <dgm:spPr/>
      <dgm:t>
        <a:bodyPr/>
        <a:lstStyle/>
        <a:p>
          <a:pPr algn="r"/>
          <a:r>
            <a:rPr lang="he-IL"/>
            <a:t>6. </a:t>
          </a:r>
          <a:r>
            <a:rPr lang="he-IL" b="1"/>
            <a:t>לקט מצוות מתוך ספר החינוך </a:t>
          </a:r>
          <a:r>
            <a:rPr lang="he-IL"/>
            <a:t>= 1 נקודות</a:t>
          </a:r>
          <a:endParaRPr lang="en-US"/>
        </a:p>
      </dgm:t>
    </dgm:pt>
    <dgm:pt modelId="{B4E8397A-CA79-4877-B3E7-7399F227F624}" type="parTrans" cxnId="{63455770-89FB-4CB8-9E46-CF2052D20E51}">
      <dgm:prSet/>
      <dgm:spPr/>
      <dgm:t>
        <a:bodyPr/>
        <a:lstStyle/>
        <a:p>
          <a:pPr algn="r"/>
          <a:endParaRPr lang="en-US"/>
        </a:p>
      </dgm:t>
    </dgm:pt>
    <dgm:pt modelId="{42F68B76-37D1-4F11-A3F1-66D1EC515036}" type="sibTrans" cxnId="{63455770-89FB-4CB8-9E46-CF2052D20E51}">
      <dgm:prSet/>
      <dgm:spPr/>
      <dgm:t>
        <a:bodyPr/>
        <a:lstStyle/>
        <a:p>
          <a:pPr algn="r"/>
          <a:endParaRPr lang="en-US"/>
        </a:p>
      </dgm:t>
    </dgm:pt>
    <dgm:pt modelId="{EC0DAA55-48F0-42D1-A67E-0B395E275E2A}" type="pres">
      <dgm:prSet presAssocID="{C11213B8-921B-4766-BC8E-17AFF8C95C94}" presName="vert0" presStyleCnt="0">
        <dgm:presLayoutVars>
          <dgm:dir/>
          <dgm:animOne val="branch"/>
          <dgm:animLvl val="lvl"/>
        </dgm:presLayoutVars>
      </dgm:prSet>
      <dgm:spPr/>
    </dgm:pt>
    <dgm:pt modelId="{E9048D56-412A-4491-9BD9-913C202AE7E2}" type="pres">
      <dgm:prSet presAssocID="{47B54D3A-CD08-4E7F-B623-52FBA67E5E6D}" presName="thickLine" presStyleLbl="alignNode1" presStyleIdx="0" presStyleCnt="8"/>
      <dgm:spPr/>
    </dgm:pt>
    <dgm:pt modelId="{732F34B6-75C9-4D31-904B-BFFD973DD8C8}" type="pres">
      <dgm:prSet presAssocID="{47B54D3A-CD08-4E7F-B623-52FBA67E5E6D}" presName="horz1" presStyleCnt="0"/>
      <dgm:spPr/>
    </dgm:pt>
    <dgm:pt modelId="{007979A9-38F8-4E18-BE64-722B6A2CF442}" type="pres">
      <dgm:prSet presAssocID="{47B54D3A-CD08-4E7F-B623-52FBA67E5E6D}" presName="tx1" presStyleLbl="revTx" presStyleIdx="0" presStyleCnt="8"/>
      <dgm:spPr/>
    </dgm:pt>
    <dgm:pt modelId="{8E1027E4-7CAA-479E-962B-B25ABA00C1F1}" type="pres">
      <dgm:prSet presAssocID="{47B54D3A-CD08-4E7F-B623-52FBA67E5E6D}" presName="vert1" presStyleCnt="0"/>
      <dgm:spPr/>
    </dgm:pt>
    <dgm:pt modelId="{76404FB3-3C98-4F97-8E70-1EEC5F781F73}" type="pres">
      <dgm:prSet presAssocID="{EFDF7B37-465F-4054-9E4C-AC3706B8F5CF}" presName="thickLine" presStyleLbl="alignNode1" presStyleIdx="1" presStyleCnt="8"/>
      <dgm:spPr/>
    </dgm:pt>
    <dgm:pt modelId="{AFC20C9E-89F3-46C8-9D86-BB7056767B6C}" type="pres">
      <dgm:prSet presAssocID="{EFDF7B37-465F-4054-9E4C-AC3706B8F5CF}" presName="horz1" presStyleCnt="0"/>
      <dgm:spPr/>
    </dgm:pt>
    <dgm:pt modelId="{7B644D7C-20D0-42F0-BD0C-3735862B14A1}" type="pres">
      <dgm:prSet presAssocID="{EFDF7B37-465F-4054-9E4C-AC3706B8F5CF}" presName="tx1" presStyleLbl="revTx" presStyleIdx="1" presStyleCnt="8"/>
      <dgm:spPr/>
    </dgm:pt>
    <dgm:pt modelId="{56C74F9E-367E-4445-910D-C0AFB3A5ACC6}" type="pres">
      <dgm:prSet presAssocID="{EFDF7B37-465F-4054-9E4C-AC3706B8F5CF}" presName="vert1" presStyleCnt="0"/>
      <dgm:spPr/>
    </dgm:pt>
    <dgm:pt modelId="{9A96A375-C91E-4391-8903-F83EB23ACE91}" type="pres">
      <dgm:prSet presAssocID="{1D84EDC2-6CE0-4375-A38B-40000DD05059}" presName="thickLine" presStyleLbl="alignNode1" presStyleIdx="2" presStyleCnt="8"/>
      <dgm:spPr/>
    </dgm:pt>
    <dgm:pt modelId="{954D9734-0811-4F3C-9111-47279DD6E80F}" type="pres">
      <dgm:prSet presAssocID="{1D84EDC2-6CE0-4375-A38B-40000DD05059}" presName="horz1" presStyleCnt="0"/>
      <dgm:spPr/>
    </dgm:pt>
    <dgm:pt modelId="{856126CA-154B-4EC9-8190-D58AAA5C06C2}" type="pres">
      <dgm:prSet presAssocID="{1D84EDC2-6CE0-4375-A38B-40000DD05059}" presName="tx1" presStyleLbl="revTx" presStyleIdx="2" presStyleCnt="8"/>
      <dgm:spPr/>
    </dgm:pt>
    <dgm:pt modelId="{F5F2861D-6A0C-4690-B617-7FDEB9966AB3}" type="pres">
      <dgm:prSet presAssocID="{1D84EDC2-6CE0-4375-A38B-40000DD05059}" presName="vert1" presStyleCnt="0"/>
      <dgm:spPr/>
    </dgm:pt>
    <dgm:pt modelId="{E9AC03FF-346F-480F-B116-211C463A5427}" type="pres">
      <dgm:prSet presAssocID="{588968B0-CA1D-4AF5-86E4-5AB25A8923FC}" presName="thickLine" presStyleLbl="alignNode1" presStyleIdx="3" presStyleCnt="8"/>
      <dgm:spPr/>
    </dgm:pt>
    <dgm:pt modelId="{255A5D6D-FBC6-4BD6-ACB1-68ADC9BBB336}" type="pres">
      <dgm:prSet presAssocID="{588968B0-CA1D-4AF5-86E4-5AB25A8923FC}" presName="horz1" presStyleCnt="0"/>
      <dgm:spPr/>
    </dgm:pt>
    <dgm:pt modelId="{0A14B9D6-100A-4F87-85F0-8EC1E13B6A73}" type="pres">
      <dgm:prSet presAssocID="{588968B0-CA1D-4AF5-86E4-5AB25A8923FC}" presName="tx1" presStyleLbl="revTx" presStyleIdx="3" presStyleCnt="8"/>
      <dgm:spPr/>
    </dgm:pt>
    <dgm:pt modelId="{83183356-3445-41F0-BBB0-E871115BB991}" type="pres">
      <dgm:prSet presAssocID="{588968B0-CA1D-4AF5-86E4-5AB25A8923FC}" presName="vert1" presStyleCnt="0"/>
      <dgm:spPr/>
    </dgm:pt>
    <dgm:pt modelId="{880EA857-9957-4515-BC26-6DF40F789C10}" type="pres">
      <dgm:prSet presAssocID="{B68FC4BC-6C91-44BB-ABF6-F5BAC68A1A73}" presName="thickLine" presStyleLbl="alignNode1" presStyleIdx="4" presStyleCnt="8"/>
      <dgm:spPr/>
    </dgm:pt>
    <dgm:pt modelId="{0D88A405-EEC8-47A8-B115-E6A664715266}" type="pres">
      <dgm:prSet presAssocID="{B68FC4BC-6C91-44BB-ABF6-F5BAC68A1A73}" presName="horz1" presStyleCnt="0"/>
      <dgm:spPr/>
    </dgm:pt>
    <dgm:pt modelId="{22C21C74-AE70-42D3-93CC-E3C2DDBC2699}" type="pres">
      <dgm:prSet presAssocID="{B68FC4BC-6C91-44BB-ABF6-F5BAC68A1A73}" presName="tx1" presStyleLbl="revTx" presStyleIdx="4" presStyleCnt="8"/>
      <dgm:spPr/>
    </dgm:pt>
    <dgm:pt modelId="{6F4007AD-CC33-4F59-911E-68313A30BD0D}" type="pres">
      <dgm:prSet presAssocID="{B68FC4BC-6C91-44BB-ABF6-F5BAC68A1A73}" presName="vert1" presStyleCnt="0"/>
      <dgm:spPr/>
    </dgm:pt>
    <dgm:pt modelId="{CA10D0C2-40D6-4737-BF7A-47E5AFA2BB30}" type="pres">
      <dgm:prSet presAssocID="{78B91DBC-0BB3-4682-887B-A0579F14BA0D}" presName="thickLine" presStyleLbl="alignNode1" presStyleIdx="5" presStyleCnt="8"/>
      <dgm:spPr/>
    </dgm:pt>
    <dgm:pt modelId="{0DF8F1D3-72DC-4AD7-861A-E39081134012}" type="pres">
      <dgm:prSet presAssocID="{78B91DBC-0BB3-4682-887B-A0579F14BA0D}" presName="horz1" presStyleCnt="0"/>
      <dgm:spPr/>
    </dgm:pt>
    <dgm:pt modelId="{37288144-4266-4127-85DB-40BAE3583EE8}" type="pres">
      <dgm:prSet presAssocID="{78B91DBC-0BB3-4682-887B-A0579F14BA0D}" presName="tx1" presStyleLbl="revTx" presStyleIdx="5" presStyleCnt="8"/>
      <dgm:spPr/>
    </dgm:pt>
    <dgm:pt modelId="{A778D51F-6AA6-446C-AF2E-CB4283D1C75A}" type="pres">
      <dgm:prSet presAssocID="{78B91DBC-0BB3-4682-887B-A0579F14BA0D}" presName="vert1" presStyleCnt="0"/>
      <dgm:spPr/>
    </dgm:pt>
    <dgm:pt modelId="{1AB73DCA-D19B-4BD7-B821-F6E220522645}" type="pres">
      <dgm:prSet presAssocID="{D2D61607-3BDF-4834-8B45-1649B7EEE027}" presName="thickLine" presStyleLbl="alignNode1" presStyleIdx="6" presStyleCnt="8"/>
      <dgm:spPr/>
    </dgm:pt>
    <dgm:pt modelId="{D087FEBD-6AB2-4592-819C-A1C766BBA05E}" type="pres">
      <dgm:prSet presAssocID="{D2D61607-3BDF-4834-8B45-1649B7EEE027}" presName="horz1" presStyleCnt="0"/>
      <dgm:spPr/>
    </dgm:pt>
    <dgm:pt modelId="{B40A3CCC-D5D8-45C8-BAC7-7C0A4F47AAE1}" type="pres">
      <dgm:prSet presAssocID="{D2D61607-3BDF-4834-8B45-1649B7EEE027}" presName="tx1" presStyleLbl="revTx" presStyleIdx="6" presStyleCnt="8"/>
      <dgm:spPr/>
    </dgm:pt>
    <dgm:pt modelId="{35154A06-C87E-4BF9-A538-77C02E105BE7}" type="pres">
      <dgm:prSet presAssocID="{D2D61607-3BDF-4834-8B45-1649B7EEE027}" presName="vert1" presStyleCnt="0"/>
      <dgm:spPr/>
    </dgm:pt>
    <dgm:pt modelId="{98C90C55-1DE3-4E45-B8FB-D545D717F304}" type="pres">
      <dgm:prSet presAssocID="{B9B235BF-02BF-4884-B035-E62383EB9625}" presName="thickLine" presStyleLbl="alignNode1" presStyleIdx="7" presStyleCnt="8"/>
      <dgm:spPr/>
    </dgm:pt>
    <dgm:pt modelId="{8A0A44A7-4894-438A-9F76-820F42F6FB8B}" type="pres">
      <dgm:prSet presAssocID="{B9B235BF-02BF-4884-B035-E62383EB9625}" presName="horz1" presStyleCnt="0"/>
      <dgm:spPr/>
    </dgm:pt>
    <dgm:pt modelId="{F319ADEC-E452-4B92-B93E-95846C32DC57}" type="pres">
      <dgm:prSet presAssocID="{B9B235BF-02BF-4884-B035-E62383EB9625}" presName="tx1" presStyleLbl="revTx" presStyleIdx="7" presStyleCnt="8"/>
      <dgm:spPr/>
    </dgm:pt>
    <dgm:pt modelId="{142DA96A-21D6-409B-856D-B93E336CB807}" type="pres">
      <dgm:prSet presAssocID="{B9B235BF-02BF-4884-B035-E62383EB9625}" presName="vert1" presStyleCnt="0"/>
      <dgm:spPr/>
    </dgm:pt>
  </dgm:ptLst>
  <dgm:cxnLst>
    <dgm:cxn modelId="{E7E56A16-E8FE-445D-A8D9-0533A777EFD5}" type="presOf" srcId="{47B54D3A-CD08-4E7F-B623-52FBA67E5E6D}" destId="{007979A9-38F8-4E18-BE64-722B6A2CF442}" srcOrd="0" destOrd="0" presId="urn:microsoft.com/office/officeart/2008/layout/LinedList"/>
    <dgm:cxn modelId="{87538B1E-A9E1-4B8D-ACDC-3B19247BA09A}" srcId="{C11213B8-921B-4766-BC8E-17AFF8C95C94}" destId="{D2D61607-3BDF-4834-8B45-1649B7EEE027}" srcOrd="6" destOrd="0" parTransId="{0B95A182-A480-42ED-B8C3-AA5E24A5CCC3}" sibTransId="{287ACD3F-486F-4BE7-BA3F-3881E77E193C}"/>
    <dgm:cxn modelId="{3D879431-3BB7-4F2C-9CC0-EBFF8BAE1ABE}" type="presOf" srcId="{B68FC4BC-6C91-44BB-ABF6-F5BAC68A1A73}" destId="{22C21C74-AE70-42D3-93CC-E3C2DDBC2699}" srcOrd="0" destOrd="0" presId="urn:microsoft.com/office/officeart/2008/layout/LinedList"/>
    <dgm:cxn modelId="{05DF5362-A59F-4CAD-9AE5-7F4215FEC662}" type="presOf" srcId="{EFDF7B37-465F-4054-9E4C-AC3706B8F5CF}" destId="{7B644D7C-20D0-42F0-BD0C-3735862B14A1}" srcOrd="0" destOrd="0" presId="urn:microsoft.com/office/officeart/2008/layout/LinedList"/>
    <dgm:cxn modelId="{882A9668-39A0-4CE3-A0E9-E9FE0E339786}" type="presOf" srcId="{B9B235BF-02BF-4884-B035-E62383EB9625}" destId="{F319ADEC-E452-4B92-B93E-95846C32DC57}" srcOrd="0" destOrd="0" presId="urn:microsoft.com/office/officeart/2008/layout/LinedList"/>
    <dgm:cxn modelId="{DD2B3E49-EE4B-4D1C-B431-85D546E052AA}" type="presOf" srcId="{C11213B8-921B-4766-BC8E-17AFF8C95C94}" destId="{EC0DAA55-48F0-42D1-A67E-0B395E275E2A}" srcOrd="0" destOrd="0" presId="urn:microsoft.com/office/officeart/2008/layout/LinedList"/>
    <dgm:cxn modelId="{CE93824C-FE70-44BA-B343-FE2BEFC6C33A}" type="presOf" srcId="{588968B0-CA1D-4AF5-86E4-5AB25A8923FC}" destId="{0A14B9D6-100A-4F87-85F0-8EC1E13B6A73}" srcOrd="0" destOrd="0" presId="urn:microsoft.com/office/officeart/2008/layout/LinedList"/>
    <dgm:cxn modelId="{63455770-89FB-4CB8-9E46-CF2052D20E51}" srcId="{C11213B8-921B-4766-BC8E-17AFF8C95C94}" destId="{B9B235BF-02BF-4884-B035-E62383EB9625}" srcOrd="7" destOrd="0" parTransId="{B4E8397A-CA79-4877-B3E7-7399F227F624}" sibTransId="{42F68B76-37D1-4F11-A3F1-66D1EC515036}"/>
    <dgm:cxn modelId="{41D3CD83-B151-45BB-8013-D8F9B2B58F76}" type="presOf" srcId="{1D84EDC2-6CE0-4375-A38B-40000DD05059}" destId="{856126CA-154B-4EC9-8190-D58AAA5C06C2}" srcOrd="0" destOrd="0" presId="urn:microsoft.com/office/officeart/2008/layout/LinedList"/>
    <dgm:cxn modelId="{52FBD5A5-11D7-46D1-8337-BA7BB89604F8}" srcId="{C11213B8-921B-4766-BC8E-17AFF8C95C94}" destId="{47B54D3A-CD08-4E7F-B623-52FBA67E5E6D}" srcOrd="0" destOrd="0" parTransId="{B992AA67-E834-4A13-9202-57B0537F1B6C}" sibTransId="{437CAEBF-0628-4D23-A02A-B6E5447970DA}"/>
    <dgm:cxn modelId="{3047DBA9-5C02-46A3-BA13-459F50455A5E}" srcId="{C11213B8-921B-4766-BC8E-17AFF8C95C94}" destId="{EFDF7B37-465F-4054-9E4C-AC3706B8F5CF}" srcOrd="1" destOrd="0" parTransId="{E96614FF-F573-4961-B68F-989E5A13B063}" sibTransId="{1EC6A881-3517-4008-A291-C590DE459D6F}"/>
    <dgm:cxn modelId="{4D068FC0-80D9-4DBB-AA9B-28334792156F}" type="presOf" srcId="{D2D61607-3BDF-4834-8B45-1649B7EEE027}" destId="{B40A3CCC-D5D8-45C8-BAC7-7C0A4F47AAE1}" srcOrd="0" destOrd="0" presId="urn:microsoft.com/office/officeart/2008/layout/LinedList"/>
    <dgm:cxn modelId="{F7EDB9C3-BABC-4137-98D7-1A0BE297A7EC}" srcId="{C11213B8-921B-4766-BC8E-17AFF8C95C94}" destId="{588968B0-CA1D-4AF5-86E4-5AB25A8923FC}" srcOrd="3" destOrd="0" parTransId="{DED6553D-556C-4877-90CC-6E68D325424C}" sibTransId="{78343341-AD0E-4AFF-87DE-30E8C1320D74}"/>
    <dgm:cxn modelId="{D030F1D0-EF14-4E84-B6C2-519F0FDB9B00}" type="presOf" srcId="{78B91DBC-0BB3-4682-887B-A0579F14BA0D}" destId="{37288144-4266-4127-85DB-40BAE3583EE8}" srcOrd="0" destOrd="0" presId="urn:microsoft.com/office/officeart/2008/layout/LinedList"/>
    <dgm:cxn modelId="{2964EAE1-086E-4C6A-8566-76C061AAB833}" srcId="{C11213B8-921B-4766-BC8E-17AFF8C95C94}" destId="{B68FC4BC-6C91-44BB-ABF6-F5BAC68A1A73}" srcOrd="4" destOrd="0" parTransId="{618F9537-9872-4FE6-8912-3C9DB003ACA3}" sibTransId="{C1864D04-9BC2-41F3-9D5E-46E23C7774BC}"/>
    <dgm:cxn modelId="{DBAD09E6-0C68-4CBB-BA9B-5141F817D4DC}" srcId="{C11213B8-921B-4766-BC8E-17AFF8C95C94}" destId="{78B91DBC-0BB3-4682-887B-A0579F14BA0D}" srcOrd="5" destOrd="0" parTransId="{E407408B-002C-4C7F-BD0B-A8D269EF59B6}" sibTransId="{D69DEF35-1EF5-4DC1-BE8D-B8B034EF4640}"/>
    <dgm:cxn modelId="{F31718FD-6B16-46E3-9D9F-8AF1A8D1BF86}" srcId="{C11213B8-921B-4766-BC8E-17AFF8C95C94}" destId="{1D84EDC2-6CE0-4375-A38B-40000DD05059}" srcOrd="2" destOrd="0" parTransId="{6FA799F4-B738-41F6-8E06-E3E5268F2787}" sibTransId="{13D0B5BB-016F-4DE7-BA37-FFB52ADCF80C}"/>
    <dgm:cxn modelId="{179C3A95-654A-4B97-82C2-B8F9307837F6}" type="presParOf" srcId="{EC0DAA55-48F0-42D1-A67E-0B395E275E2A}" destId="{E9048D56-412A-4491-9BD9-913C202AE7E2}" srcOrd="0" destOrd="0" presId="urn:microsoft.com/office/officeart/2008/layout/LinedList"/>
    <dgm:cxn modelId="{0C959823-F5D7-4ED3-90D7-F1DF93DEBE44}" type="presParOf" srcId="{EC0DAA55-48F0-42D1-A67E-0B395E275E2A}" destId="{732F34B6-75C9-4D31-904B-BFFD973DD8C8}" srcOrd="1" destOrd="0" presId="urn:microsoft.com/office/officeart/2008/layout/LinedList"/>
    <dgm:cxn modelId="{2D773EC9-4896-4FD3-B989-3D3AB3D44FE4}" type="presParOf" srcId="{732F34B6-75C9-4D31-904B-BFFD973DD8C8}" destId="{007979A9-38F8-4E18-BE64-722B6A2CF442}" srcOrd="0" destOrd="0" presId="urn:microsoft.com/office/officeart/2008/layout/LinedList"/>
    <dgm:cxn modelId="{19C824A2-340F-41B3-B60E-BAA8BCC32014}" type="presParOf" srcId="{732F34B6-75C9-4D31-904B-BFFD973DD8C8}" destId="{8E1027E4-7CAA-479E-962B-B25ABA00C1F1}" srcOrd="1" destOrd="0" presId="urn:microsoft.com/office/officeart/2008/layout/LinedList"/>
    <dgm:cxn modelId="{3FE7A2C0-D7E3-4CBF-95E7-53DBF02A9481}" type="presParOf" srcId="{EC0DAA55-48F0-42D1-A67E-0B395E275E2A}" destId="{76404FB3-3C98-4F97-8E70-1EEC5F781F73}" srcOrd="2" destOrd="0" presId="urn:microsoft.com/office/officeart/2008/layout/LinedList"/>
    <dgm:cxn modelId="{68720C84-F0CF-44E9-B33A-ABE46FD7BA9E}" type="presParOf" srcId="{EC0DAA55-48F0-42D1-A67E-0B395E275E2A}" destId="{AFC20C9E-89F3-46C8-9D86-BB7056767B6C}" srcOrd="3" destOrd="0" presId="urn:microsoft.com/office/officeart/2008/layout/LinedList"/>
    <dgm:cxn modelId="{D8B7E105-BECB-418E-9D6C-7680530C9655}" type="presParOf" srcId="{AFC20C9E-89F3-46C8-9D86-BB7056767B6C}" destId="{7B644D7C-20D0-42F0-BD0C-3735862B14A1}" srcOrd="0" destOrd="0" presId="urn:microsoft.com/office/officeart/2008/layout/LinedList"/>
    <dgm:cxn modelId="{CCB65A62-8ABE-4F37-80FC-E492C8B24B5A}" type="presParOf" srcId="{AFC20C9E-89F3-46C8-9D86-BB7056767B6C}" destId="{56C74F9E-367E-4445-910D-C0AFB3A5ACC6}" srcOrd="1" destOrd="0" presId="urn:microsoft.com/office/officeart/2008/layout/LinedList"/>
    <dgm:cxn modelId="{F630130B-6E94-4D32-88C8-0C12BBAE80B8}" type="presParOf" srcId="{EC0DAA55-48F0-42D1-A67E-0B395E275E2A}" destId="{9A96A375-C91E-4391-8903-F83EB23ACE91}" srcOrd="4" destOrd="0" presId="urn:microsoft.com/office/officeart/2008/layout/LinedList"/>
    <dgm:cxn modelId="{F2C71DBF-891D-47F4-9BEC-5EF508CF6F0F}" type="presParOf" srcId="{EC0DAA55-48F0-42D1-A67E-0B395E275E2A}" destId="{954D9734-0811-4F3C-9111-47279DD6E80F}" srcOrd="5" destOrd="0" presId="urn:microsoft.com/office/officeart/2008/layout/LinedList"/>
    <dgm:cxn modelId="{167EC14D-A419-4117-9911-610E54C6BC18}" type="presParOf" srcId="{954D9734-0811-4F3C-9111-47279DD6E80F}" destId="{856126CA-154B-4EC9-8190-D58AAA5C06C2}" srcOrd="0" destOrd="0" presId="urn:microsoft.com/office/officeart/2008/layout/LinedList"/>
    <dgm:cxn modelId="{03D8E84D-408A-4EB3-B6B7-41B2BFBEFFA8}" type="presParOf" srcId="{954D9734-0811-4F3C-9111-47279DD6E80F}" destId="{F5F2861D-6A0C-4690-B617-7FDEB9966AB3}" srcOrd="1" destOrd="0" presId="urn:microsoft.com/office/officeart/2008/layout/LinedList"/>
    <dgm:cxn modelId="{5DAC8571-66E2-45F8-8D09-E7445DBC50BF}" type="presParOf" srcId="{EC0DAA55-48F0-42D1-A67E-0B395E275E2A}" destId="{E9AC03FF-346F-480F-B116-211C463A5427}" srcOrd="6" destOrd="0" presId="urn:microsoft.com/office/officeart/2008/layout/LinedList"/>
    <dgm:cxn modelId="{9DF5F958-39EF-4356-B72D-D37A45FE6897}" type="presParOf" srcId="{EC0DAA55-48F0-42D1-A67E-0B395E275E2A}" destId="{255A5D6D-FBC6-4BD6-ACB1-68ADC9BBB336}" srcOrd="7" destOrd="0" presId="urn:microsoft.com/office/officeart/2008/layout/LinedList"/>
    <dgm:cxn modelId="{4AF05EDA-A12B-4E86-B5E7-0871AADA4068}" type="presParOf" srcId="{255A5D6D-FBC6-4BD6-ACB1-68ADC9BBB336}" destId="{0A14B9D6-100A-4F87-85F0-8EC1E13B6A73}" srcOrd="0" destOrd="0" presId="urn:microsoft.com/office/officeart/2008/layout/LinedList"/>
    <dgm:cxn modelId="{D1F593DF-A6F9-47EA-A09F-2A168CFC1F18}" type="presParOf" srcId="{255A5D6D-FBC6-4BD6-ACB1-68ADC9BBB336}" destId="{83183356-3445-41F0-BBB0-E871115BB991}" srcOrd="1" destOrd="0" presId="urn:microsoft.com/office/officeart/2008/layout/LinedList"/>
    <dgm:cxn modelId="{D38D749D-C2C6-4658-B145-AF566220279E}" type="presParOf" srcId="{EC0DAA55-48F0-42D1-A67E-0B395E275E2A}" destId="{880EA857-9957-4515-BC26-6DF40F789C10}" srcOrd="8" destOrd="0" presId="urn:microsoft.com/office/officeart/2008/layout/LinedList"/>
    <dgm:cxn modelId="{DA51B1A4-5285-4A8A-B13B-68D380B9B58B}" type="presParOf" srcId="{EC0DAA55-48F0-42D1-A67E-0B395E275E2A}" destId="{0D88A405-EEC8-47A8-B115-E6A664715266}" srcOrd="9" destOrd="0" presId="urn:microsoft.com/office/officeart/2008/layout/LinedList"/>
    <dgm:cxn modelId="{E728157C-0A8C-4213-8C5B-5B72105215A5}" type="presParOf" srcId="{0D88A405-EEC8-47A8-B115-E6A664715266}" destId="{22C21C74-AE70-42D3-93CC-E3C2DDBC2699}" srcOrd="0" destOrd="0" presId="urn:microsoft.com/office/officeart/2008/layout/LinedList"/>
    <dgm:cxn modelId="{84F2684B-C89E-4CBC-98B3-B81B9E729E4E}" type="presParOf" srcId="{0D88A405-EEC8-47A8-B115-E6A664715266}" destId="{6F4007AD-CC33-4F59-911E-68313A30BD0D}" srcOrd="1" destOrd="0" presId="urn:microsoft.com/office/officeart/2008/layout/LinedList"/>
    <dgm:cxn modelId="{400645D8-47DF-4631-94EB-17F8C6784DBD}" type="presParOf" srcId="{EC0DAA55-48F0-42D1-A67E-0B395E275E2A}" destId="{CA10D0C2-40D6-4737-BF7A-47E5AFA2BB30}" srcOrd="10" destOrd="0" presId="urn:microsoft.com/office/officeart/2008/layout/LinedList"/>
    <dgm:cxn modelId="{447785D7-34F1-40AD-A9EF-B37010C9D0C1}" type="presParOf" srcId="{EC0DAA55-48F0-42D1-A67E-0B395E275E2A}" destId="{0DF8F1D3-72DC-4AD7-861A-E39081134012}" srcOrd="11" destOrd="0" presId="urn:microsoft.com/office/officeart/2008/layout/LinedList"/>
    <dgm:cxn modelId="{E9BF500F-DA85-4D8F-B536-31811C2C819B}" type="presParOf" srcId="{0DF8F1D3-72DC-4AD7-861A-E39081134012}" destId="{37288144-4266-4127-85DB-40BAE3583EE8}" srcOrd="0" destOrd="0" presId="urn:microsoft.com/office/officeart/2008/layout/LinedList"/>
    <dgm:cxn modelId="{B270ED9D-D0E3-4A45-B7B0-8C7961F1CE76}" type="presParOf" srcId="{0DF8F1D3-72DC-4AD7-861A-E39081134012}" destId="{A778D51F-6AA6-446C-AF2E-CB4283D1C75A}" srcOrd="1" destOrd="0" presId="urn:microsoft.com/office/officeart/2008/layout/LinedList"/>
    <dgm:cxn modelId="{1DBC14C2-53B2-4DFB-9C80-6F87967BD5E3}" type="presParOf" srcId="{EC0DAA55-48F0-42D1-A67E-0B395E275E2A}" destId="{1AB73DCA-D19B-4BD7-B821-F6E220522645}" srcOrd="12" destOrd="0" presId="urn:microsoft.com/office/officeart/2008/layout/LinedList"/>
    <dgm:cxn modelId="{D248B76A-A2DD-4DF5-958C-BC16ACC9529C}" type="presParOf" srcId="{EC0DAA55-48F0-42D1-A67E-0B395E275E2A}" destId="{D087FEBD-6AB2-4592-819C-A1C766BBA05E}" srcOrd="13" destOrd="0" presId="urn:microsoft.com/office/officeart/2008/layout/LinedList"/>
    <dgm:cxn modelId="{B53AC115-3E46-4553-80F6-ED8F6D44CECB}" type="presParOf" srcId="{D087FEBD-6AB2-4592-819C-A1C766BBA05E}" destId="{B40A3CCC-D5D8-45C8-BAC7-7C0A4F47AAE1}" srcOrd="0" destOrd="0" presId="urn:microsoft.com/office/officeart/2008/layout/LinedList"/>
    <dgm:cxn modelId="{14ACAF6C-694F-4238-B371-2F0E593E3E8A}" type="presParOf" srcId="{D087FEBD-6AB2-4592-819C-A1C766BBA05E}" destId="{35154A06-C87E-4BF9-A538-77C02E105BE7}" srcOrd="1" destOrd="0" presId="urn:microsoft.com/office/officeart/2008/layout/LinedList"/>
    <dgm:cxn modelId="{F42E67ED-63F5-45BA-A3FA-9C36B996703D}" type="presParOf" srcId="{EC0DAA55-48F0-42D1-A67E-0B395E275E2A}" destId="{98C90C55-1DE3-4E45-B8FB-D545D717F304}" srcOrd="14" destOrd="0" presId="urn:microsoft.com/office/officeart/2008/layout/LinedList"/>
    <dgm:cxn modelId="{998B12E3-1836-4312-B589-2580C1458B92}" type="presParOf" srcId="{EC0DAA55-48F0-42D1-A67E-0B395E275E2A}" destId="{8A0A44A7-4894-438A-9F76-820F42F6FB8B}" srcOrd="15" destOrd="0" presId="urn:microsoft.com/office/officeart/2008/layout/LinedList"/>
    <dgm:cxn modelId="{955DC661-B7DD-4EA4-A171-BF35B459382E}" type="presParOf" srcId="{8A0A44A7-4894-438A-9F76-820F42F6FB8B}" destId="{F319ADEC-E452-4B92-B93E-95846C32DC57}" srcOrd="0" destOrd="0" presId="urn:microsoft.com/office/officeart/2008/layout/LinedList"/>
    <dgm:cxn modelId="{AE173118-1680-4EE3-B835-B55C3A92DD5C}" type="presParOf" srcId="{8A0A44A7-4894-438A-9F76-820F42F6FB8B}" destId="{142DA96A-21D6-409B-856D-B93E336CB80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D5B68E-218E-4B10-B2E6-E0883E92011F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6AF3D3D-46D0-4345-842B-828F7E05BEFC}">
      <dgm:prSet/>
      <dgm:spPr>
        <a:ln>
          <a:solidFill>
            <a:schemeClr val="accent1">
              <a:lumMod val="20000"/>
              <a:lumOff val="80000"/>
            </a:schemeClr>
          </a:solidFill>
        </a:ln>
      </dgm:spPr>
      <dgm:t>
        <a:bodyPr/>
        <a:lstStyle/>
        <a:p>
          <a:pPr algn="r"/>
          <a:r>
            <a:rPr lang="he-IL" b="1" dirty="0">
              <a:solidFill>
                <a:schemeClr val="tx2"/>
              </a:solidFill>
            </a:rPr>
            <a:t>0.6  </a:t>
          </a:r>
          <a:r>
            <a:rPr lang="he-IL" b="1" dirty="0" err="1">
              <a:solidFill>
                <a:schemeClr val="tx2"/>
              </a:solidFill>
            </a:rPr>
            <a:t>יח"ל</a:t>
          </a:r>
          <a:r>
            <a:rPr lang="he-IL" b="1" dirty="0">
              <a:solidFill>
                <a:schemeClr val="tx2"/>
              </a:solidFill>
            </a:rPr>
            <a:t> </a:t>
          </a:r>
          <a:r>
            <a:rPr lang="he-IL" dirty="0">
              <a:solidFill>
                <a:schemeClr val="tx2"/>
              </a:solidFill>
            </a:rPr>
            <a:t>– הערכה חלופית- מבחן /תלקיט 12 ש"ל - גמרא  קידושין או לחילופין לבנות – הלכות מועדים. </a:t>
          </a:r>
          <a:endParaRPr lang="en-US" dirty="0">
            <a:solidFill>
              <a:schemeClr val="tx2"/>
            </a:solidFill>
          </a:endParaRPr>
        </a:p>
      </dgm:t>
    </dgm:pt>
    <dgm:pt modelId="{6EAE5B45-32E1-4DEF-8DC6-638B70770BB4}" type="parTrans" cxnId="{F238FF4E-4B07-4A37-9757-D37C431DAAB9}">
      <dgm:prSet/>
      <dgm:spPr/>
      <dgm:t>
        <a:bodyPr/>
        <a:lstStyle/>
        <a:p>
          <a:endParaRPr lang="en-US"/>
        </a:p>
      </dgm:t>
    </dgm:pt>
    <dgm:pt modelId="{33DE57B5-6D19-4B18-9156-6F230F27E5EF}" type="sibTrans" cxnId="{F238FF4E-4B07-4A37-9757-D37C431DAAB9}">
      <dgm:prSet/>
      <dgm:spPr/>
      <dgm:t>
        <a:bodyPr/>
        <a:lstStyle/>
        <a:p>
          <a:endParaRPr lang="en-US"/>
        </a:p>
      </dgm:t>
    </dgm:pt>
    <dgm:pt modelId="{30D0469C-33E1-49EE-A9BE-4A4F1959B268}">
      <dgm:prSet/>
      <dgm:spPr/>
      <dgm:t>
        <a:bodyPr/>
        <a:lstStyle/>
        <a:p>
          <a:r>
            <a:rPr lang="he-IL" b="1" dirty="0">
              <a:solidFill>
                <a:schemeClr val="tx2"/>
              </a:solidFill>
            </a:rPr>
            <a:t>סמל שאלון -5283 (משקל מתוך 2 </a:t>
          </a:r>
          <a:r>
            <a:rPr lang="he-IL" b="1" dirty="0" err="1">
              <a:solidFill>
                <a:schemeClr val="tx2"/>
              </a:solidFill>
            </a:rPr>
            <a:t>יח"ל</a:t>
          </a:r>
          <a:r>
            <a:rPr lang="he-IL" b="1" dirty="0">
              <a:solidFill>
                <a:schemeClr val="tx2"/>
              </a:solidFill>
            </a:rPr>
            <a:t> 30%)</a:t>
          </a:r>
          <a:br>
            <a:rPr lang="en-US" dirty="0"/>
          </a:br>
          <a:endParaRPr lang="en-US" dirty="0"/>
        </a:p>
      </dgm:t>
    </dgm:pt>
    <dgm:pt modelId="{15DC9D3C-3BD3-4717-9807-9A079B713C73}" type="parTrans" cxnId="{E2684159-A7AB-4234-8A94-4C674F526D31}">
      <dgm:prSet/>
      <dgm:spPr/>
      <dgm:t>
        <a:bodyPr/>
        <a:lstStyle/>
        <a:p>
          <a:endParaRPr lang="en-US"/>
        </a:p>
      </dgm:t>
    </dgm:pt>
    <dgm:pt modelId="{1020214D-40EC-46B8-8BBF-84720C15B8B2}" type="sibTrans" cxnId="{E2684159-A7AB-4234-8A94-4C674F526D31}">
      <dgm:prSet/>
      <dgm:spPr/>
      <dgm:t>
        <a:bodyPr/>
        <a:lstStyle/>
        <a:p>
          <a:endParaRPr lang="en-US"/>
        </a:p>
      </dgm:t>
    </dgm:pt>
    <dgm:pt modelId="{42242544-6478-4BBD-8F58-86A50DC7ABA7}">
      <dgm:prSet/>
      <dgm:spPr/>
      <dgm:t>
        <a:bodyPr/>
        <a:lstStyle/>
        <a:p>
          <a:r>
            <a:rPr lang="he-IL" b="1" dirty="0">
              <a:solidFill>
                <a:schemeClr val="tx2"/>
              </a:solidFill>
            </a:rPr>
            <a:t>1.4 </a:t>
          </a:r>
          <a:r>
            <a:rPr lang="he-IL" b="1" dirty="0" err="1">
              <a:solidFill>
                <a:schemeClr val="tx2"/>
              </a:solidFill>
            </a:rPr>
            <a:t>יח"ל</a:t>
          </a:r>
          <a:r>
            <a:rPr lang="he-IL" b="1" dirty="0">
              <a:solidFill>
                <a:schemeClr val="tx2"/>
              </a:solidFill>
            </a:rPr>
            <a:t> – לקט מצוות + תפילה כמפגש (עמודים נבחרים)    </a:t>
          </a:r>
          <a:r>
            <a:rPr lang="he-IL" b="1" u="sng" dirty="0">
              <a:solidFill>
                <a:schemeClr val="tx2"/>
              </a:solidFill>
            </a:rPr>
            <a:t>מבחן חיצוני </a:t>
          </a:r>
          <a:r>
            <a:rPr lang="he-IL" b="1" dirty="0">
              <a:solidFill>
                <a:schemeClr val="tx2"/>
              </a:solidFill>
            </a:rPr>
            <a:t>– מתקיים כרגע רק בקיץ. </a:t>
          </a:r>
          <a:br>
            <a:rPr lang="en-US" b="1" dirty="0">
              <a:solidFill>
                <a:schemeClr val="tx2"/>
              </a:solidFill>
            </a:rPr>
          </a:br>
          <a:endParaRPr lang="en-US" b="1" dirty="0">
            <a:solidFill>
              <a:schemeClr val="tx2"/>
            </a:solidFill>
          </a:endParaRPr>
        </a:p>
      </dgm:t>
    </dgm:pt>
    <dgm:pt modelId="{0B2150FF-9ACC-4D5C-BCDB-2AB707E26F1C}" type="parTrans" cxnId="{B11C7952-55F1-4E4D-A39B-C7C0932524DE}">
      <dgm:prSet/>
      <dgm:spPr/>
      <dgm:t>
        <a:bodyPr/>
        <a:lstStyle/>
        <a:p>
          <a:endParaRPr lang="en-US"/>
        </a:p>
      </dgm:t>
    </dgm:pt>
    <dgm:pt modelId="{9CAACC04-40FE-4309-AC95-A4307A285193}" type="sibTrans" cxnId="{B11C7952-55F1-4E4D-A39B-C7C0932524DE}">
      <dgm:prSet/>
      <dgm:spPr/>
      <dgm:t>
        <a:bodyPr/>
        <a:lstStyle/>
        <a:p>
          <a:endParaRPr lang="en-US"/>
        </a:p>
      </dgm:t>
    </dgm:pt>
    <dgm:pt modelId="{AFFE0DC9-E8B7-4079-9533-8AB79029884E}">
      <dgm:prSet/>
      <dgm:spPr/>
      <dgm:t>
        <a:bodyPr/>
        <a:lstStyle/>
        <a:p>
          <a:r>
            <a:rPr lang="he-IL" b="1" dirty="0">
              <a:solidFill>
                <a:schemeClr val="tx2"/>
              </a:solidFill>
            </a:rPr>
            <a:t>סמל שאלון 5281   (משקל מתוך 2 </a:t>
          </a:r>
          <a:r>
            <a:rPr lang="he-IL" b="1" dirty="0" err="1">
              <a:solidFill>
                <a:schemeClr val="tx2"/>
              </a:solidFill>
            </a:rPr>
            <a:t>יח"ל</a:t>
          </a:r>
          <a:r>
            <a:rPr lang="he-IL" b="1" dirty="0">
              <a:solidFill>
                <a:schemeClr val="tx2"/>
              </a:solidFill>
            </a:rPr>
            <a:t> 70%)</a:t>
          </a:r>
          <a:endParaRPr lang="en-US" dirty="0">
            <a:solidFill>
              <a:schemeClr val="tx2"/>
            </a:solidFill>
          </a:endParaRPr>
        </a:p>
      </dgm:t>
    </dgm:pt>
    <dgm:pt modelId="{D0DD5E5D-7412-46E8-9494-C6EE38151281}" type="parTrans" cxnId="{A6DF6B52-3FF8-43EC-8C52-302C57E663F5}">
      <dgm:prSet/>
      <dgm:spPr/>
      <dgm:t>
        <a:bodyPr/>
        <a:lstStyle/>
        <a:p>
          <a:endParaRPr lang="en-US"/>
        </a:p>
      </dgm:t>
    </dgm:pt>
    <dgm:pt modelId="{A3C53913-8B7A-4AA6-AB6F-59D860A4143E}" type="sibTrans" cxnId="{A6DF6B52-3FF8-43EC-8C52-302C57E663F5}">
      <dgm:prSet/>
      <dgm:spPr/>
      <dgm:t>
        <a:bodyPr/>
        <a:lstStyle/>
        <a:p>
          <a:endParaRPr lang="en-US"/>
        </a:p>
      </dgm:t>
    </dgm:pt>
    <dgm:pt modelId="{35AF82A6-7AFE-4C31-AF7D-0F5C700A4E40}" type="pres">
      <dgm:prSet presAssocID="{CDD5B68E-218E-4B10-B2E6-E0883E92011F}" presName="linear" presStyleCnt="0">
        <dgm:presLayoutVars>
          <dgm:animLvl val="lvl"/>
          <dgm:resizeHandles val="exact"/>
        </dgm:presLayoutVars>
      </dgm:prSet>
      <dgm:spPr/>
    </dgm:pt>
    <dgm:pt modelId="{A63A11C9-D4FF-4216-B771-DA411FC69386}" type="pres">
      <dgm:prSet presAssocID="{D6AF3D3D-46D0-4345-842B-828F7E05BEF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DF3176C-40EE-47B9-8C2A-7C3DF1B2FDCB}" type="pres">
      <dgm:prSet presAssocID="{33DE57B5-6D19-4B18-9156-6F230F27E5EF}" presName="spacer" presStyleCnt="0"/>
      <dgm:spPr/>
    </dgm:pt>
    <dgm:pt modelId="{9D776861-D79E-4A10-9A28-05674B43586D}" type="pres">
      <dgm:prSet presAssocID="{30D0469C-33E1-49EE-A9BE-4A4F1959B26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60A7D753-7A1E-4274-95DB-2D0BC4E915BC}" type="pres">
      <dgm:prSet presAssocID="{1020214D-40EC-46B8-8BBF-84720C15B8B2}" presName="spacer" presStyleCnt="0"/>
      <dgm:spPr/>
    </dgm:pt>
    <dgm:pt modelId="{17FEF2E7-BFE8-4DC2-B253-188D454D044F}" type="pres">
      <dgm:prSet presAssocID="{42242544-6478-4BBD-8F58-86A50DC7ABA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A0EE35F-7941-4914-8346-3A86255E4E6E}" type="pres">
      <dgm:prSet presAssocID="{9CAACC04-40FE-4309-AC95-A4307A285193}" presName="spacer" presStyleCnt="0"/>
      <dgm:spPr/>
    </dgm:pt>
    <dgm:pt modelId="{E47D25A9-537A-4F72-BE94-EF5CF1B040CB}" type="pres">
      <dgm:prSet presAssocID="{AFFE0DC9-E8B7-4079-9533-8AB79029884E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A210C07-6C14-4935-8952-B1216D05B9D4}" type="presOf" srcId="{D6AF3D3D-46D0-4345-842B-828F7E05BEFC}" destId="{A63A11C9-D4FF-4216-B771-DA411FC69386}" srcOrd="0" destOrd="0" presId="urn:microsoft.com/office/officeart/2005/8/layout/vList2"/>
    <dgm:cxn modelId="{001C240F-E98E-48F2-9C01-03B957EF3994}" type="presOf" srcId="{CDD5B68E-218E-4B10-B2E6-E0883E92011F}" destId="{35AF82A6-7AFE-4C31-AF7D-0F5C700A4E40}" srcOrd="0" destOrd="0" presId="urn:microsoft.com/office/officeart/2005/8/layout/vList2"/>
    <dgm:cxn modelId="{F69AC227-9C28-4042-A91A-DAD577E24204}" type="presOf" srcId="{30D0469C-33E1-49EE-A9BE-4A4F1959B268}" destId="{9D776861-D79E-4A10-9A28-05674B43586D}" srcOrd="0" destOrd="0" presId="urn:microsoft.com/office/officeart/2005/8/layout/vList2"/>
    <dgm:cxn modelId="{F238FF4E-4B07-4A37-9757-D37C431DAAB9}" srcId="{CDD5B68E-218E-4B10-B2E6-E0883E92011F}" destId="{D6AF3D3D-46D0-4345-842B-828F7E05BEFC}" srcOrd="0" destOrd="0" parTransId="{6EAE5B45-32E1-4DEF-8DC6-638B70770BB4}" sibTransId="{33DE57B5-6D19-4B18-9156-6F230F27E5EF}"/>
    <dgm:cxn modelId="{A6DF6B52-3FF8-43EC-8C52-302C57E663F5}" srcId="{CDD5B68E-218E-4B10-B2E6-E0883E92011F}" destId="{AFFE0DC9-E8B7-4079-9533-8AB79029884E}" srcOrd="3" destOrd="0" parTransId="{D0DD5E5D-7412-46E8-9494-C6EE38151281}" sibTransId="{A3C53913-8B7A-4AA6-AB6F-59D860A4143E}"/>
    <dgm:cxn modelId="{B11C7952-55F1-4E4D-A39B-C7C0932524DE}" srcId="{CDD5B68E-218E-4B10-B2E6-E0883E92011F}" destId="{42242544-6478-4BBD-8F58-86A50DC7ABA7}" srcOrd="2" destOrd="0" parTransId="{0B2150FF-9ACC-4D5C-BCDB-2AB707E26F1C}" sibTransId="{9CAACC04-40FE-4309-AC95-A4307A285193}"/>
    <dgm:cxn modelId="{E2684159-A7AB-4234-8A94-4C674F526D31}" srcId="{CDD5B68E-218E-4B10-B2E6-E0883E92011F}" destId="{30D0469C-33E1-49EE-A9BE-4A4F1959B268}" srcOrd="1" destOrd="0" parTransId="{15DC9D3C-3BD3-4717-9807-9A079B713C73}" sibTransId="{1020214D-40EC-46B8-8BBF-84720C15B8B2}"/>
    <dgm:cxn modelId="{612A2A91-5039-47AD-9C9A-C67DF359200A}" type="presOf" srcId="{AFFE0DC9-E8B7-4079-9533-8AB79029884E}" destId="{E47D25A9-537A-4F72-BE94-EF5CF1B040CB}" srcOrd="0" destOrd="0" presId="urn:microsoft.com/office/officeart/2005/8/layout/vList2"/>
    <dgm:cxn modelId="{490351C4-395F-4FB2-B84A-5C7E1F606803}" type="presOf" srcId="{42242544-6478-4BBD-8F58-86A50DC7ABA7}" destId="{17FEF2E7-BFE8-4DC2-B253-188D454D044F}" srcOrd="0" destOrd="0" presId="urn:microsoft.com/office/officeart/2005/8/layout/vList2"/>
    <dgm:cxn modelId="{4DC40865-0252-44EE-A373-FB9FAF8C0014}" type="presParOf" srcId="{35AF82A6-7AFE-4C31-AF7D-0F5C700A4E40}" destId="{A63A11C9-D4FF-4216-B771-DA411FC69386}" srcOrd="0" destOrd="0" presId="urn:microsoft.com/office/officeart/2005/8/layout/vList2"/>
    <dgm:cxn modelId="{7BD0DBBB-886A-4053-BE12-F2DA578C669C}" type="presParOf" srcId="{35AF82A6-7AFE-4C31-AF7D-0F5C700A4E40}" destId="{BDF3176C-40EE-47B9-8C2A-7C3DF1B2FDCB}" srcOrd="1" destOrd="0" presId="urn:microsoft.com/office/officeart/2005/8/layout/vList2"/>
    <dgm:cxn modelId="{FEEB8452-0D0B-4ADB-A5B5-D5CDCBAD7F8A}" type="presParOf" srcId="{35AF82A6-7AFE-4C31-AF7D-0F5C700A4E40}" destId="{9D776861-D79E-4A10-9A28-05674B43586D}" srcOrd="2" destOrd="0" presId="urn:microsoft.com/office/officeart/2005/8/layout/vList2"/>
    <dgm:cxn modelId="{7452AB05-5477-4577-A3F7-03B7521F88DB}" type="presParOf" srcId="{35AF82A6-7AFE-4C31-AF7D-0F5C700A4E40}" destId="{60A7D753-7A1E-4274-95DB-2D0BC4E915BC}" srcOrd="3" destOrd="0" presId="urn:microsoft.com/office/officeart/2005/8/layout/vList2"/>
    <dgm:cxn modelId="{9F8BF7C4-9997-4E06-846A-1D336E6ECA19}" type="presParOf" srcId="{35AF82A6-7AFE-4C31-AF7D-0F5C700A4E40}" destId="{17FEF2E7-BFE8-4DC2-B253-188D454D044F}" srcOrd="4" destOrd="0" presId="urn:microsoft.com/office/officeart/2005/8/layout/vList2"/>
    <dgm:cxn modelId="{98E8F3B0-2A19-46A6-8208-9279EE902C2E}" type="presParOf" srcId="{35AF82A6-7AFE-4C31-AF7D-0F5C700A4E40}" destId="{BA0EE35F-7941-4914-8346-3A86255E4E6E}" srcOrd="5" destOrd="0" presId="urn:microsoft.com/office/officeart/2005/8/layout/vList2"/>
    <dgm:cxn modelId="{FDCFC36A-E4CE-4E3D-8FB7-2514E9B34E54}" type="presParOf" srcId="{35AF82A6-7AFE-4C31-AF7D-0F5C700A4E40}" destId="{E47D25A9-537A-4F72-BE94-EF5CF1B040C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48D56-412A-4491-9BD9-913C202AE7E2}">
      <dsp:nvSpPr>
        <dsp:cNvPr id="0" name=""/>
        <dsp:cNvSpPr/>
      </dsp:nvSpPr>
      <dsp:spPr>
        <a:xfrm>
          <a:off x="0" y="0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07979A9-38F8-4E18-BE64-722B6A2CF442}">
      <dsp:nvSpPr>
        <dsp:cNvPr id="0" name=""/>
        <dsp:cNvSpPr/>
      </dsp:nvSpPr>
      <dsp:spPr>
        <a:xfrm>
          <a:off x="0" y="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1. </a:t>
          </a:r>
          <a:r>
            <a:rPr lang="he-IL" sz="1800" b="1" kern="1200" dirty="0"/>
            <a:t>גמרא בבא </a:t>
          </a:r>
          <a:r>
            <a:rPr lang="he-IL" sz="1800" b="1" kern="1200" dirty="0" err="1"/>
            <a:t>בתרא</a:t>
          </a:r>
          <a:r>
            <a:rPr lang="he-IL" sz="1800" b="1" kern="1200" dirty="0"/>
            <a:t> </a:t>
          </a:r>
          <a:r>
            <a:rPr lang="he-IL" sz="1800" kern="1200" dirty="0"/>
            <a:t>= 2 נקודות</a:t>
          </a:r>
          <a:endParaRPr lang="en-US" sz="1800" kern="1200" dirty="0"/>
        </a:p>
      </dsp:txBody>
      <dsp:txXfrm>
        <a:off x="0" y="0"/>
        <a:ext cx="5000124" cy="681740"/>
      </dsp:txXfrm>
    </dsp:sp>
    <dsp:sp modelId="{76404FB3-3C98-4F97-8E70-1EEC5F781F73}">
      <dsp:nvSpPr>
        <dsp:cNvPr id="0" name=""/>
        <dsp:cNvSpPr/>
      </dsp:nvSpPr>
      <dsp:spPr>
        <a:xfrm>
          <a:off x="0" y="681740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644D7C-20D0-42F0-BD0C-3735862B14A1}">
      <dsp:nvSpPr>
        <dsp:cNvPr id="0" name=""/>
        <dsp:cNvSpPr/>
      </dsp:nvSpPr>
      <dsp:spPr>
        <a:xfrm>
          <a:off x="0" y="68174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2. </a:t>
          </a:r>
          <a:r>
            <a:rPr lang="he-IL" sz="1800" b="1" kern="1200" dirty="0"/>
            <a:t>גמרא קידושין </a:t>
          </a:r>
          <a:r>
            <a:rPr lang="he-IL" sz="1800" kern="1200" dirty="0"/>
            <a:t>= 1 נקודות – חלק מהערכה חלופית יחידת ההגבר (בגרות תושב"ע – 0.4 מתוך 2 יחל)</a:t>
          </a:r>
          <a:endParaRPr lang="en-US" sz="1800" kern="1200" dirty="0"/>
        </a:p>
      </dsp:txBody>
      <dsp:txXfrm>
        <a:off x="0" y="681740"/>
        <a:ext cx="5000124" cy="681740"/>
      </dsp:txXfrm>
    </dsp:sp>
    <dsp:sp modelId="{9A96A375-C91E-4391-8903-F83EB23ACE91}">
      <dsp:nvSpPr>
        <dsp:cNvPr id="0" name=""/>
        <dsp:cNvSpPr/>
      </dsp:nvSpPr>
      <dsp:spPr>
        <a:xfrm>
          <a:off x="0" y="1363480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6126CA-154B-4EC9-8190-D58AAA5C06C2}">
      <dsp:nvSpPr>
        <dsp:cNvPr id="0" name=""/>
        <dsp:cNvSpPr/>
      </dsp:nvSpPr>
      <dsp:spPr>
        <a:xfrm>
          <a:off x="0" y="136348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3. </a:t>
          </a:r>
          <a:r>
            <a:rPr lang="he-IL" sz="1800" b="1" kern="1200" dirty="0"/>
            <a:t>גמרא סוכה </a:t>
          </a:r>
          <a:r>
            <a:rPr lang="he-IL" sz="1800" kern="1200" dirty="0"/>
            <a:t>= 1 נקודות</a:t>
          </a:r>
          <a:endParaRPr lang="en-US" sz="1800" kern="1200" dirty="0"/>
        </a:p>
      </dsp:txBody>
      <dsp:txXfrm>
        <a:off x="0" y="1363480"/>
        <a:ext cx="5000124" cy="681740"/>
      </dsp:txXfrm>
    </dsp:sp>
    <dsp:sp modelId="{E9AC03FF-346F-480F-B116-211C463A5427}">
      <dsp:nvSpPr>
        <dsp:cNvPr id="0" name=""/>
        <dsp:cNvSpPr/>
      </dsp:nvSpPr>
      <dsp:spPr>
        <a:xfrm>
          <a:off x="0" y="2045220"/>
          <a:ext cx="5000124" cy="0"/>
        </a:xfrm>
        <a:prstGeom prst="lin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A14B9D6-100A-4F87-85F0-8EC1E13B6A73}">
      <dsp:nvSpPr>
        <dsp:cNvPr id="0" name=""/>
        <dsp:cNvSpPr/>
      </dsp:nvSpPr>
      <dsp:spPr>
        <a:xfrm>
          <a:off x="0" y="204522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1" u="sng" kern="1200"/>
            <a:t>הלכה</a:t>
          </a:r>
          <a:endParaRPr lang="en-US" sz="1800" kern="1200"/>
        </a:p>
      </dsp:txBody>
      <dsp:txXfrm>
        <a:off x="0" y="2045220"/>
        <a:ext cx="5000124" cy="681740"/>
      </dsp:txXfrm>
    </dsp:sp>
    <dsp:sp modelId="{880EA857-9957-4515-BC26-6DF40F789C10}">
      <dsp:nvSpPr>
        <dsp:cNvPr id="0" name=""/>
        <dsp:cNvSpPr/>
      </dsp:nvSpPr>
      <dsp:spPr>
        <a:xfrm>
          <a:off x="0" y="2726960"/>
          <a:ext cx="5000124" cy="0"/>
        </a:xfrm>
        <a:prstGeom prst="lin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2C21C74-AE70-42D3-93CC-E3C2DDBC2699}">
      <dsp:nvSpPr>
        <dsp:cNvPr id="0" name=""/>
        <dsp:cNvSpPr/>
      </dsp:nvSpPr>
      <dsp:spPr>
        <a:xfrm>
          <a:off x="0" y="272696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4. </a:t>
          </a:r>
          <a:r>
            <a:rPr lang="he-IL" sz="1800" b="1" kern="1200" dirty="0"/>
            <a:t>הנהגת האדם-שבת </a:t>
          </a:r>
          <a:r>
            <a:rPr lang="he-IL" sz="1800" kern="1200" dirty="0"/>
            <a:t>= 2 נקודות- נחשב כהערכה חלופית בתושב"ע יחידת החובה (1 מתוך 3 יחל 30%)</a:t>
          </a:r>
          <a:r>
            <a:rPr lang="en-US" sz="1800" kern="1200" dirty="0"/>
            <a:t> </a:t>
          </a:r>
        </a:p>
      </dsp:txBody>
      <dsp:txXfrm>
        <a:off x="0" y="2726960"/>
        <a:ext cx="5000124" cy="681740"/>
      </dsp:txXfrm>
    </dsp:sp>
    <dsp:sp modelId="{CA10D0C2-40D6-4737-BF7A-47E5AFA2BB30}">
      <dsp:nvSpPr>
        <dsp:cNvPr id="0" name=""/>
        <dsp:cNvSpPr/>
      </dsp:nvSpPr>
      <dsp:spPr>
        <a:xfrm>
          <a:off x="0" y="3408700"/>
          <a:ext cx="5000124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288144-4266-4127-85DB-40BAE3583EE8}">
      <dsp:nvSpPr>
        <dsp:cNvPr id="0" name=""/>
        <dsp:cNvSpPr/>
      </dsp:nvSpPr>
      <dsp:spPr>
        <a:xfrm>
          <a:off x="0" y="340870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 dirty="0"/>
            <a:t>5. </a:t>
          </a:r>
          <a:r>
            <a:rPr lang="he-IL" sz="1800" b="1" kern="1200" dirty="0"/>
            <a:t>מועדים</a:t>
          </a:r>
          <a:r>
            <a:rPr lang="he-IL" sz="1800" kern="1200" dirty="0"/>
            <a:t> = 1 נקודות  (יכול </a:t>
          </a:r>
          <a:r>
            <a:rPr lang="he-IL" sz="1800" kern="1200" dirty="0" err="1"/>
            <a:t>להחשב</a:t>
          </a:r>
          <a:r>
            <a:rPr lang="he-IL" sz="1800" kern="1200" dirty="0"/>
            <a:t> לבנות  במקום גמרא קידושין לבגרות חלק מ2 יחידות הגבר)</a:t>
          </a:r>
          <a:endParaRPr lang="en-US" sz="1800" kern="1200" dirty="0"/>
        </a:p>
      </dsp:txBody>
      <dsp:txXfrm>
        <a:off x="0" y="3408700"/>
        <a:ext cx="5000124" cy="681740"/>
      </dsp:txXfrm>
    </dsp:sp>
    <dsp:sp modelId="{1AB73DCA-D19B-4BD7-B821-F6E220522645}">
      <dsp:nvSpPr>
        <dsp:cNvPr id="0" name=""/>
        <dsp:cNvSpPr/>
      </dsp:nvSpPr>
      <dsp:spPr>
        <a:xfrm>
          <a:off x="0" y="4090440"/>
          <a:ext cx="5000124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0A3CCC-D5D8-45C8-BAC7-7C0A4F47AAE1}">
      <dsp:nvSpPr>
        <dsp:cNvPr id="0" name=""/>
        <dsp:cNvSpPr/>
      </dsp:nvSpPr>
      <dsp:spPr>
        <a:xfrm>
          <a:off x="0" y="409044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b="1" u="sng" kern="1200"/>
            <a:t>חינוך למצוות</a:t>
          </a:r>
          <a:endParaRPr lang="en-US" sz="1800" kern="1200"/>
        </a:p>
      </dsp:txBody>
      <dsp:txXfrm>
        <a:off x="0" y="4090440"/>
        <a:ext cx="5000124" cy="681740"/>
      </dsp:txXfrm>
    </dsp:sp>
    <dsp:sp modelId="{98C90C55-1DE3-4E45-B8FB-D545D717F304}">
      <dsp:nvSpPr>
        <dsp:cNvPr id="0" name=""/>
        <dsp:cNvSpPr/>
      </dsp:nvSpPr>
      <dsp:spPr>
        <a:xfrm>
          <a:off x="0" y="4772179"/>
          <a:ext cx="5000124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19ADEC-E452-4B92-B93E-95846C32DC57}">
      <dsp:nvSpPr>
        <dsp:cNvPr id="0" name=""/>
        <dsp:cNvSpPr/>
      </dsp:nvSpPr>
      <dsp:spPr>
        <a:xfrm>
          <a:off x="0" y="4772180"/>
          <a:ext cx="5000124" cy="6817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800" kern="1200"/>
            <a:t>6. </a:t>
          </a:r>
          <a:r>
            <a:rPr lang="he-IL" sz="1800" b="1" kern="1200"/>
            <a:t>לקט מצוות מתוך ספר החינוך </a:t>
          </a:r>
          <a:r>
            <a:rPr lang="he-IL" sz="1800" kern="1200"/>
            <a:t>= 1 נקודות</a:t>
          </a:r>
          <a:endParaRPr lang="en-US" sz="1800" kern="1200"/>
        </a:p>
      </dsp:txBody>
      <dsp:txXfrm>
        <a:off x="0" y="4772180"/>
        <a:ext cx="5000124" cy="681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A11C9-D4FF-4216-B771-DA411FC69386}">
      <dsp:nvSpPr>
        <dsp:cNvPr id="0" name=""/>
        <dsp:cNvSpPr/>
      </dsp:nvSpPr>
      <dsp:spPr>
        <a:xfrm>
          <a:off x="0" y="555260"/>
          <a:ext cx="5000124" cy="104480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solidFill>
            <a:schemeClr val="accent1">
              <a:lumMod val="20000"/>
              <a:lumOff val="80000"/>
            </a:schemeClr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b="1" kern="1200" dirty="0">
              <a:solidFill>
                <a:schemeClr val="tx2"/>
              </a:solidFill>
            </a:rPr>
            <a:t>0.6  </a:t>
          </a:r>
          <a:r>
            <a:rPr lang="he-IL" sz="1900" b="1" kern="1200" dirty="0" err="1">
              <a:solidFill>
                <a:schemeClr val="tx2"/>
              </a:solidFill>
            </a:rPr>
            <a:t>יח"ל</a:t>
          </a:r>
          <a:r>
            <a:rPr lang="he-IL" sz="1900" b="1" kern="1200" dirty="0">
              <a:solidFill>
                <a:schemeClr val="tx2"/>
              </a:solidFill>
            </a:rPr>
            <a:t> </a:t>
          </a:r>
          <a:r>
            <a:rPr lang="he-IL" sz="1900" kern="1200" dirty="0">
              <a:solidFill>
                <a:schemeClr val="tx2"/>
              </a:solidFill>
            </a:rPr>
            <a:t>– הערכה חלופית- מבחן /תלקיט 12 ש"ל - גמרא  קידושין או לחילופין לבנות – הלכות מועדים. </a:t>
          </a:r>
          <a:endParaRPr lang="en-US" sz="1900" kern="1200" dirty="0">
            <a:solidFill>
              <a:schemeClr val="tx2"/>
            </a:solidFill>
          </a:endParaRPr>
        </a:p>
      </dsp:txBody>
      <dsp:txXfrm>
        <a:off x="51003" y="606263"/>
        <a:ext cx="4898118" cy="942803"/>
      </dsp:txXfrm>
    </dsp:sp>
    <dsp:sp modelId="{9D776861-D79E-4A10-9A28-05674B43586D}">
      <dsp:nvSpPr>
        <dsp:cNvPr id="0" name=""/>
        <dsp:cNvSpPr/>
      </dsp:nvSpPr>
      <dsp:spPr>
        <a:xfrm>
          <a:off x="0" y="1654789"/>
          <a:ext cx="5000124" cy="1044809"/>
        </a:xfrm>
        <a:prstGeom prst="round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b="1" kern="1200" dirty="0">
              <a:solidFill>
                <a:schemeClr val="tx2"/>
              </a:solidFill>
            </a:rPr>
            <a:t>סמל שאלון -5283 (משקל מתוך 2 </a:t>
          </a:r>
          <a:r>
            <a:rPr lang="he-IL" sz="1900" b="1" kern="1200" dirty="0" err="1">
              <a:solidFill>
                <a:schemeClr val="tx2"/>
              </a:solidFill>
            </a:rPr>
            <a:t>יח"ל</a:t>
          </a:r>
          <a:r>
            <a:rPr lang="he-IL" sz="1900" b="1" kern="1200" dirty="0">
              <a:solidFill>
                <a:schemeClr val="tx2"/>
              </a:solidFill>
            </a:rPr>
            <a:t> 30%)</a:t>
          </a:r>
          <a:br>
            <a:rPr lang="en-US" sz="1900" kern="1200" dirty="0"/>
          </a:br>
          <a:endParaRPr lang="en-US" sz="1900" kern="1200" dirty="0"/>
        </a:p>
      </dsp:txBody>
      <dsp:txXfrm>
        <a:off x="51003" y="1705792"/>
        <a:ext cx="4898118" cy="942803"/>
      </dsp:txXfrm>
    </dsp:sp>
    <dsp:sp modelId="{17FEF2E7-BFE8-4DC2-B253-188D454D044F}">
      <dsp:nvSpPr>
        <dsp:cNvPr id="0" name=""/>
        <dsp:cNvSpPr/>
      </dsp:nvSpPr>
      <dsp:spPr>
        <a:xfrm>
          <a:off x="0" y="2754320"/>
          <a:ext cx="5000124" cy="1044809"/>
        </a:xfrm>
        <a:prstGeom prst="round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b="1" kern="1200" dirty="0">
              <a:solidFill>
                <a:schemeClr val="tx2"/>
              </a:solidFill>
            </a:rPr>
            <a:t>1.4 </a:t>
          </a:r>
          <a:r>
            <a:rPr lang="he-IL" sz="1900" b="1" kern="1200" dirty="0" err="1">
              <a:solidFill>
                <a:schemeClr val="tx2"/>
              </a:solidFill>
            </a:rPr>
            <a:t>יח"ל</a:t>
          </a:r>
          <a:r>
            <a:rPr lang="he-IL" sz="1900" b="1" kern="1200" dirty="0">
              <a:solidFill>
                <a:schemeClr val="tx2"/>
              </a:solidFill>
            </a:rPr>
            <a:t> – לקט מצוות + תפילה כמפגש (עמודים נבחרים)    </a:t>
          </a:r>
          <a:r>
            <a:rPr lang="he-IL" sz="1900" b="1" u="sng" kern="1200" dirty="0">
              <a:solidFill>
                <a:schemeClr val="tx2"/>
              </a:solidFill>
            </a:rPr>
            <a:t>מבחן חיצוני </a:t>
          </a:r>
          <a:r>
            <a:rPr lang="he-IL" sz="1900" b="1" kern="1200" dirty="0">
              <a:solidFill>
                <a:schemeClr val="tx2"/>
              </a:solidFill>
            </a:rPr>
            <a:t>– מתקיים כרגע רק בקיץ. </a:t>
          </a:r>
          <a:br>
            <a:rPr lang="en-US" sz="1900" b="1" kern="1200" dirty="0">
              <a:solidFill>
                <a:schemeClr val="tx2"/>
              </a:solidFill>
            </a:rPr>
          </a:br>
          <a:endParaRPr lang="en-US" sz="1900" b="1" kern="1200" dirty="0">
            <a:solidFill>
              <a:schemeClr val="tx2"/>
            </a:solidFill>
          </a:endParaRPr>
        </a:p>
      </dsp:txBody>
      <dsp:txXfrm>
        <a:off x="51003" y="2805323"/>
        <a:ext cx="4898118" cy="942803"/>
      </dsp:txXfrm>
    </dsp:sp>
    <dsp:sp modelId="{E47D25A9-537A-4F72-BE94-EF5CF1B040CB}">
      <dsp:nvSpPr>
        <dsp:cNvPr id="0" name=""/>
        <dsp:cNvSpPr/>
      </dsp:nvSpPr>
      <dsp:spPr>
        <a:xfrm>
          <a:off x="0" y="3853850"/>
          <a:ext cx="5000124" cy="1044809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900" b="1" kern="1200" dirty="0">
              <a:solidFill>
                <a:schemeClr val="tx2"/>
              </a:solidFill>
            </a:rPr>
            <a:t>סמל שאלון 5281   (משקל מתוך 2 </a:t>
          </a:r>
          <a:r>
            <a:rPr lang="he-IL" sz="1900" b="1" kern="1200" dirty="0" err="1">
              <a:solidFill>
                <a:schemeClr val="tx2"/>
              </a:solidFill>
            </a:rPr>
            <a:t>יח"ל</a:t>
          </a:r>
          <a:r>
            <a:rPr lang="he-IL" sz="1900" b="1" kern="1200" dirty="0">
              <a:solidFill>
                <a:schemeClr val="tx2"/>
              </a:solidFill>
            </a:rPr>
            <a:t> 70%)</a:t>
          </a:r>
          <a:endParaRPr lang="en-US" sz="1900" kern="1200" dirty="0">
            <a:solidFill>
              <a:schemeClr val="tx2"/>
            </a:solidFill>
          </a:endParaRPr>
        </a:p>
      </dsp:txBody>
      <dsp:txXfrm>
        <a:off x="51003" y="3904853"/>
        <a:ext cx="4898118" cy="9428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22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2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9143998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26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9144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28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140040" y="-1133192"/>
            <a:ext cx="6858001" cy="9124385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571072" y="0"/>
            <a:ext cx="4572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ectangle 32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3"/>
            <a:ext cx="9137153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Freeform: Shape 34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784" y="4049"/>
            <a:ext cx="7662432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0019" y="1030406"/>
            <a:ext cx="6110785" cy="3081242"/>
          </a:xfrm>
        </p:spPr>
        <p:txBody>
          <a:bodyPr anchor="ctr">
            <a:normAutofit/>
          </a:bodyPr>
          <a:lstStyle/>
          <a:p>
            <a:r>
              <a:rPr lang="he-IL" sz="4200" b="1" dirty="0">
                <a:solidFill>
                  <a:srgbClr val="FFFFFF"/>
                </a:solidFill>
              </a:rPr>
              <a:t>מבנה יחידות הלימוד בתושב"ע</a:t>
            </a:r>
            <a:br>
              <a:rPr lang="he-IL" sz="4200" b="1" dirty="0">
                <a:solidFill>
                  <a:srgbClr val="FFFFFF"/>
                </a:solidFill>
              </a:rPr>
            </a:br>
            <a:r>
              <a:rPr lang="he-IL" sz="4200" b="1" dirty="0">
                <a:solidFill>
                  <a:srgbClr val="FFFFFF"/>
                </a:solidFill>
              </a:rPr>
              <a:t>12 ש"ל  </a:t>
            </a:r>
            <a:br>
              <a:rPr lang="he-IL" sz="4200" b="1" dirty="0">
                <a:solidFill>
                  <a:srgbClr val="FFFFFF"/>
                </a:solidFill>
              </a:rPr>
            </a:br>
            <a:r>
              <a:rPr lang="he-IL" sz="4200" b="1" dirty="0">
                <a:solidFill>
                  <a:srgbClr val="FFFFFF"/>
                </a:solidFill>
              </a:rPr>
              <a:t>ומתווה בגרות  ישן וחדש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E77DB64-DE04-85B3-5BC7-1C6F93D8BE32}"/>
              </a:ext>
            </a:extLst>
          </p:cNvPr>
          <p:cNvSpPr txBox="1"/>
          <p:nvPr/>
        </p:nvSpPr>
        <p:spPr>
          <a:xfrm>
            <a:off x="1752600" y="4836480"/>
            <a:ext cx="5290301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pPr algn="r"/>
            <a:r>
              <a:rPr lang="he-IL" sz="2000" b="1" dirty="0"/>
              <a:t>הרב יחיאל צדוק- רכז מקצוע תושבע 12 יחל</a:t>
            </a:r>
          </a:p>
          <a:p>
            <a:pPr algn="r"/>
            <a:r>
              <a:rPr lang="he-IL" sz="2000" b="1" dirty="0"/>
              <a:t>יניב למנצח – רכז תושב"ע בגרויות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74DE5CD6-1B22-ED22-EFE5-D3F9F85A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he-IL" sz="3200" b="1">
                <a:solidFill>
                  <a:srgbClr val="FFFFFF"/>
                </a:solidFill>
              </a:rPr>
              <a:t>12 ש"ל פירוט היחידות</a:t>
            </a:r>
            <a:br>
              <a:rPr lang="en-US" sz="3200" b="1">
                <a:solidFill>
                  <a:srgbClr val="FFFFFF"/>
                </a:solidFill>
              </a:rPr>
            </a:br>
            <a:r>
              <a:rPr lang="he-IL" sz="3200" b="1">
                <a:solidFill>
                  <a:srgbClr val="FFFFFF"/>
                </a:solidFill>
              </a:rPr>
              <a:t>רכז- הרב יחיאל צדוק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7E8E60C7-AFF6-D105-7B23-ADDCF9D0C9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271929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479604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390F9FD-ADC0-69FA-401F-303A82A77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sz="5400" b="1" dirty="0"/>
              <a:t>בגרות בתושב"ע 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11C14E6-111C-637C-AEC9-CF7110427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he-IL" sz="4800" b="1" u="sng" dirty="0"/>
              <a:t>הבגרות מחולקת ל-2 חלקים :</a:t>
            </a:r>
            <a:br>
              <a:rPr lang="en-US" sz="4800" b="1" dirty="0"/>
            </a:br>
            <a:br>
              <a:rPr lang="en-US" sz="4800" b="1" dirty="0"/>
            </a:br>
            <a:r>
              <a:rPr lang="he-IL" sz="5200" b="1" dirty="0"/>
              <a:t>חלק א – 3 </a:t>
            </a:r>
            <a:r>
              <a:rPr lang="he-IL" sz="5200" b="1" dirty="0" err="1"/>
              <a:t>יח"ל</a:t>
            </a:r>
            <a:r>
              <a:rPr lang="he-IL" sz="5200" b="1" dirty="0"/>
              <a:t> יחידות החובה</a:t>
            </a:r>
            <a:br>
              <a:rPr lang="en-US" sz="5200" b="1" dirty="0"/>
            </a:br>
            <a:br>
              <a:rPr lang="en-US" sz="5200" b="1" dirty="0"/>
            </a:br>
            <a:r>
              <a:rPr lang="he-IL" sz="4800" b="1" u="sng" dirty="0"/>
              <a:t>מי שרוצה לעשות 5 יחל:</a:t>
            </a:r>
            <a:br>
              <a:rPr lang="en-US" sz="4800" b="1" u="sng" dirty="0"/>
            </a:br>
            <a:r>
              <a:rPr lang="he-IL" sz="5200" b="1" dirty="0"/>
              <a:t>חלק ב- 2 </a:t>
            </a:r>
            <a:r>
              <a:rPr lang="he-IL" sz="5200" b="1" dirty="0" err="1"/>
              <a:t>יח"ל</a:t>
            </a:r>
            <a:r>
              <a:rPr lang="he-IL" sz="5200" b="1" dirty="0"/>
              <a:t> יחידות ההגבר</a:t>
            </a:r>
            <a:endParaRPr lang="he-IL" sz="4800" b="1" dirty="0"/>
          </a:p>
        </p:txBody>
      </p:sp>
    </p:spTree>
    <p:extLst>
      <p:ext uri="{BB962C8B-B14F-4D97-AF65-F5344CB8AC3E}">
        <p14:creationId xmlns:p14="http://schemas.microsoft.com/office/powerpoint/2010/main" val="962074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81956DA8-65C3-AC7C-AB97-28D4EBB4F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he-IL" sz="3500" dirty="0">
                <a:solidFill>
                  <a:srgbClr val="FFFFFF"/>
                </a:solidFill>
              </a:rPr>
              <a:t>חלק ב’ –</a:t>
            </a:r>
            <a:r>
              <a:rPr lang="en-US" sz="3500" dirty="0">
                <a:solidFill>
                  <a:srgbClr val="FFFFFF"/>
                </a:solidFill>
              </a:rPr>
              <a:t> </a:t>
            </a:r>
            <a:r>
              <a:rPr lang="he-IL" sz="3500" dirty="0">
                <a:solidFill>
                  <a:srgbClr val="FFFFFF"/>
                </a:solidFill>
              </a:rPr>
              <a:t>יחידת ההגבר, נשאר באותו מבנה</a:t>
            </a:r>
          </a:p>
        </p:txBody>
      </p:sp>
      <p:graphicFrame>
        <p:nvGraphicFramePr>
          <p:cNvPr id="5" name="מציין מיקום תוכן 2">
            <a:extLst>
              <a:ext uri="{FF2B5EF4-FFF2-40B4-BE49-F238E27FC236}">
                <a16:creationId xmlns:a16="http://schemas.microsoft.com/office/drawing/2014/main" id="{1CF30666-FC9B-5051-3562-F293A464BD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4174667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4853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68ED165-1273-B4D9-7458-76C872597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u="sng" dirty="0"/>
              <a:t>חלק א' – 3 יחל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97E083F2-732A-926B-8C47-BCEEE1B51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r>
              <a:rPr lang="he-IL" dirty="0"/>
              <a:t>ישנם 2 אפשרויות:</a:t>
            </a:r>
            <a:br>
              <a:rPr lang="en-US" dirty="0"/>
            </a:br>
            <a:r>
              <a:rPr lang="he-IL" dirty="0"/>
              <a:t> </a:t>
            </a:r>
            <a:r>
              <a:rPr lang="he-IL" b="1" u="sng" dirty="0"/>
              <a:t>אפשרות א- </a:t>
            </a:r>
            <a:br>
              <a:rPr lang="en-US" dirty="0"/>
            </a:br>
            <a:r>
              <a:rPr lang="he-IL" dirty="0"/>
              <a:t> לפי המתווה הישן – שהוא נחלק ל-2 </a:t>
            </a:r>
            <a:br>
              <a:rPr lang="en-US" dirty="0"/>
            </a:br>
            <a:r>
              <a:rPr lang="he-IL" dirty="0"/>
              <a:t>מתווה קורונה ומתווה רגיל- בחינה חיצונית.</a:t>
            </a:r>
            <a:br>
              <a:rPr lang="en-US" dirty="0"/>
            </a:br>
            <a:br>
              <a:rPr lang="en-US" dirty="0"/>
            </a:br>
            <a:r>
              <a:rPr lang="he-IL" b="1" u="sng" dirty="0"/>
              <a:t>אפשרות ב-</a:t>
            </a:r>
            <a:br>
              <a:rPr lang="en-US" dirty="0"/>
            </a:br>
            <a:r>
              <a:rPr lang="he-IL" dirty="0"/>
              <a:t>לפי המתווה החדש – המתווה הגמיש</a:t>
            </a:r>
            <a:r>
              <a:rPr lang="en-US" dirty="0"/>
              <a:t> </a:t>
            </a:r>
            <a:br>
              <a:rPr lang="en-US" dirty="0"/>
            </a:br>
            <a:br>
              <a:rPr lang="en-US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438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he-IL" sz="3500" dirty="0">
                <a:solidFill>
                  <a:srgbClr val="FFFFFF"/>
                </a:solidFill>
              </a:rPr>
              <a:t>אפשרות א- מתווה ישן – חלק א- 3 </a:t>
            </a:r>
            <a:r>
              <a:rPr lang="he-IL" sz="3500" dirty="0" err="1">
                <a:solidFill>
                  <a:srgbClr val="FFFFFF"/>
                </a:solidFill>
              </a:rPr>
              <a:t>יח"ל</a:t>
            </a:r>
            <a:endParaRPr lang="he-IL" sz="3500" dirty="0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13883"/>
              </p:ext>
            </p:extLst>
          </p:nvPr>
        </p:nvGraphicFramePr>
        <p:xfrm>
          <a:off x="684308" y="2112579"/>
          <a:ext cx="7793339" cy="4428611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  <a:tableStyleId>{5C22544A-7EE6-4342-B048-85BDC9FD1C3A}</a:tableStyleId>
              </a:tblPr>
              <a:tblGrid>
                <a:gridCol w="5243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9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1283">
                <a:tc>
                  <a:txBody>
                    <a:bodyPr/>
                    <a:lstStyle/>
                    <a:p>
                      <a:pPr algn="r">
                        <a:defRPr sz="1600" b="1"/>
                      </a:pPr>
                      <a:r>
                        <a:rPr lang="he-IL" sz="2800" b="1" cap="none" spc="0">
                          <a:solidFill>
                            <a:schemeClr val="tx1"/>
                          </a:solidFill>
                        </a:rPr>
                        <a:t>היבטים כלליים</a:t>
                      </a:r>
                    </a:p>
                  </a:txBody>
                  <a:tcPr marL="109823" marR="156888" marT="31378" marB="23533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600" b="1"/>
                      </a:pPr>
                      <a:r>
                        <a:rPr lang="he-IL" sz="2800" b="1" cap="none" spc="0">
                          <a:solidFill>
                            <a:schemeClr val="tx1"/>
                          </a:solidFill>
                        </a:rPr>
                        <a:t>רכיבי הערכה</a:t>
                      </a:r>
                    </a:p>
                  </a:txBody>
                  <a:tcPr marL="109823" marR="156888" marT="31378" marB="235333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1311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 חלק מיחידת הלכות שבת וחיי יום יום -12 ש"ל '</a:t>
                      </a:r>
                    </a:p>
                  </a:txBody>
                  <a:tcPr marL="109823" marR="156888" marT="31378" marB="23533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30% הערכה חלופית הלכה (5383)</a:t>
                      </a:r>
                    </a:p>
                  </a:txBody>
                  <a:tcPr marL="109823" marR="156888" marT="31378" marB="23533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0106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   יש ציון מגן (30%)</a:t>
                      </a:r>
                    </a:p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סמלי שאלונים נשארים כמו שהיו</a:t>
                      </a:r>
                    </a:p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בחינה החל מחורף יא</a:t>
                      </a:r>
                    </a:p>
                  </a:txBody>
                  <a:tcPr marL="109823" marR="156888" marT="31378" marB="23533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35% בחינה חיצונית</a:t>
                      </a:r>
                    </a:p>
                    <a:p>
                      <a:pPr algn="r">
                        <a:defRPr sz="1400"/>
                      </a:pPr>
                      <a:r>
                        <a:rPr lang="he-IL" sz="2000" cap="none" spc="0">
                          <a:solidFill>
                            <a:schemeClr val="tx1"/>
                          </a:solidFill>
                        </a:rPr>
                        <a:t>מעגלי משנה – סמל שאלון 5381</a:t>
                      </a:r>
                    </a:p>
                  </a:txBody>
                  <a:tcPr marL="109823" marR="156888" marT="31378" marB="23533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50106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 dirty="0">
                          <a:solidFill>
                            <a:schemeClr val="tx1"/>
                          </a:solidFill>
                        </a:rPr>
                        <a:t> בשני מבחנים אלו יש אפשרות למבחן פנימי- רק לשנתון האחרון. (=מתווה קורונה- יש לשים לב שחייבים 3יחל תנך או תושבע שיהיה חיצוני אין לשלב)</a:t>
                      </a:r>
                    </a:p>
                  </a:txBody>
                  <a:tcPr marL="109823" marR="156888" marT="31378" marB="235333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000" cap="none" spc="0" dirty="0">
                          <a:solidFill>
                            <a:schemeClr val="tx1"/>
                          </a:solidFill>
                        </a:rPr>
                        <a:t>35% בחינה חיצונית בית חינוך ומשפחה (5371)</a:t>
                      </a:r>
                    </a:p>
                  </a:txBody>
                  <a:tcPr marL="109823" marR="156888" marT="31378" marB="235333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he-IL" sz="3500">
                <a:solidFill>
                  <a:srgbClr val="FFFFFF"/>
                </a:solidFill>
              </a:rPr>
              <a:t>אפשרות ב – מתווה חדש</a:t>
            </a:r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246357"/>
              </p:ext>
            </p:extLst>
          </p:nvPr>
        </p:nvGraphicFramePr>
        <p:xfrm>
          <a:off x="483042" y="2313004"/>
          <a:ext cx="8195872" cy="3791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7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79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7217">
                <a:tc>
                  <a:txBody>
                    <a:bodyPr/>
                    <a:lstStyle/>
                    <a:p>
                      <a:pPr algn="r">
                        <a:defRPr sz="1600" b="1"/>
                      </a:pPr>
                      <a:r>
                        <a:rPr sz="2500"/>
                        <a:t>היבטים כלליים</a:t>
                      </a:r>
                    </a:p>
                  </a:txBody>
                  <a:tcPr marL="81959" marR="81959" marT="40979" marB="40979"/>
                </a:tc>
                <a:tc>
                  <a:txBody>
                    <a:bodyPr/>
                    <a:lstStyle/>
                    <a:p>
                      <a:pPr algn="r">
                        <a:defRPr sz="1600" b="1"/>
                      </a:pPr>
                      <a:r>
                        <a:rPr sz="2500" err="1"/>
                        <a:t>רכיבי</a:t>
                      </a:r>
                      <a:r>
                        <a:rPr sz="2500"/>
                        <a:t> </a:t>
                      </a:r>
                      <a:r>
                        <a:rPr sz="2500" err="1"/>
                        <a:t>הערכה</a:t>
                      </a:r>
                      <a:endParaRPr sz="2500"/>
                    </a:p>
                  </a:txBody>
                  <a:tcPr marL="81959" marR="81959" marT="40979" marB="4097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412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200"/>
                        <a:t>חלק מ12 ש"ל הלכות שבת וחיי היום יום. נשאר אותו סמל שאלון 5383</a:t>
                      </a:r>
                      <a:endParaRPr sz="2200"/>
                    </a:p>
                  </a:txBody>
                  <a:tcPr marL="81959" marR="81959" marT="40979" marB="40979"/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sz="2200"/>
                        <a:t>30% </a:t>
                      </a:r>
                      <a:r>
                        <a:rPr sz="2200" err="1"/>
                        <a:t>הערכה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חלופית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הלכה</a:t>
                      </a:r>
                      <a:endParaRPr sz="2200"/>
                    </a:p>
                  </a:txBody>
                  <a:tcPr marL="81959" marR="81959" marT="40979" marB="4097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8247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sz="2200" err="1"/>
                        <a:t>היבחנות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החל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ממועד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קיץ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כיתה</a:t>
                      </a:r>
                      <a:r>
                        <a:rPr sz="2200"/>
                        <a:t> י'</a:t>
                      </a:r>
                    </a:p>
                    <a:p>
                      <a:pPr algn="r">
                        <a:defRPr sz="1400"/>
                      </a:pPr>
                      <a:r>
                        <a:rPr sz="2200" err="1"/>
                        <a:t>אין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ציון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בית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ספרי</a:t>
                      </a:r>
                      <a:endParaRPr sz="2200"/>
                    </a:p>
                    <a:p>
                      <a:pPr algn="r">
                        <a:defRPr sz="1400"/>
                      </a:pPr>
                      <a:r>
                        <a:rPr sz="2200" err="1"/>
                        <a:t>סמלי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שאלונים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חדשים</a:t>
                      </a:r>
                      <a:endParaRPr sz="2200"/>
                    </a:p>
                  </a:txBody>
                  <a:tcPr marL="81959" marR="81959" marT="40979" marB="40979"/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200"/>
                        <a:t>35% </a:t>
                      </a:r>
                      <a:br>
                        <a:rPr lang="en-US" sz="2200"/>
                      </a:br>
                      <a:r>
                        <a:rPr lang="he-IL" sz="2200"/>
                        <a:t>בחינה חיצונית משנה [5316] </a:t>
                      </a:r>
                      <a:r>
                        <a:rPr sz="1600"/>
                        <a:t>]</a:t>
                      </a:r>
                      <a:endParaRPr sz="2200"/>
                    </a:p>
                  </a:txBody>
                  <a:tcPr marL="81959" marR="81959" marT="40979" marB="4097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6082"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lang="he-IL" sz="2200"/>
                        <a:t>אין ציון בית ספרי (ללא מגן)</a:t>
                      </a:r>
                      <a:r>
                        <a:rPr sz="2200"/>
                        <a:t>' </a:t>
                      </a:r>
                    </a:p>
                  </a:txBody>
                  <a:tcPr marL="81959" marR="81959" marT="40979" marB="40979"/>
                </a:tc>
                <a:tc>
                  <a:txBody>
                    <a:bodyPr/>
                    <a:lstStyle/>
                    <a:p>
                      <a:pPr algn="r">
                        <a:defRPr sz="1400"/>
                      </a:pPr>
                      <a:r>
                        <a:rPr sz="2200"/>
                        <a:t>35% – 2 </a:t>
                      </a:r>
                      <a:r>
                        <a:rPr sz="2200" err="1"/>
                        <a:t>משימות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ביצוע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מבוקרות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בית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חינוך</a:t>
                      </a:r>
                      <a:r>
                        <a:rPr sz="2200"/>
                        <a:t> </a:t>
                      </a:r>
                      <a:r>
                        <a:rPr sz="2200" err="1"/>
                        <a:t>ומשפחה</a:t>
                      </a:r>
                      <a:endParaRPr sz="2200"/>
                    </a:p>
                    <a:p>
                      <a:pPr algn="r">
                        <a:defRPr sz="1400"/>
                      </a:pPr>
                      <a:r>
                        <a:rPr sz="2200" err="1"/>
                        <a:t>משימה</a:t>
                      </a:r>
                      <a:r>
                        <a:rPr sz="2200"/>
                        <a:t> 1 – 17% [</a:t>
                      </a:r>
                      <a:r>
                        <a:rPr sz="2200" err="1"/>
                        <a:t>סמל</a:t>
                      </a:r>
                      <a:r>
                        <a:rPr sz="2200"/>
                        <a:t> 5311]</a:t>
                      </a:r>
                    </a:p>
                    <a:p>
                      <a:pPr algn="r">
                        <a:defRPr sz="1400"/>
                      </a:pPr>
                      <a:r>
                        <a:rPr sz="2200" err="1"/>
                        <a:t>משימה</a:t>
                      </a:r>
                      <a:r>
                        <a:rPr sz="2200"/>
                        <a:t> 2 – 18% [</a:t>
                      </a:r>
                      <a:r>
                        <a:rPr sz="2200" err="1"/>
                        <a:t>סמל</a:t>
                      </a:r>
                      <a:r>
                        <a:rPr sz="2200"/>
                        <a:t> 5312]</a:t>
                      </a:r>
                    </a:p>
                  </a:txBody>
                  <a:tcPr marL="81959" marR="81959" marT="40979" marB="4097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מציין מיקום תוכן 4">
            <a:extLst>
              <a:ext uri="{FF2B5EF4-FFF2-40B4-BE49-F238E27FC236}">
                <a16:creationId xmlns:a16="http://schemas.microsoft.com/office/drawing/2014/main" id="{2C3CEBA2-32DD-72FF-0810-7AE900CBC5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266700"/>
            <a:ext cx="9144000" cy="648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0027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TM03457491[[fn=מטרופולין]]</Template>
  <TotalTime>70</TotalTime>
  <Words>458</Words>
  <Application>Microsoft Office PowerPoint</Application>
  <PresentationFormat>‫הצגה על המסך (4:3)</PresentationFormat>
  <Paragraphs>46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מבנה יחידות הלימוד בתושב"ע 12 ש"ל   ומתווה בגרות  ישן וחדש</vt:lpstr>
      <vt:lpstr>12 ש"ל פירוט היחידות רכז- הרב יחיאל צדוק</vt:lpstr>
      <vt:lpstr>בגרות בתושב"ע </vt:lpstr>
      <vt:lpstr>חלק ב’ – יחידת ההגבר, נשאר באותו מבנה</vt:lpstr>
      <vt:lpstr>חלק א' – 3 יחל</vt:lpstr>
      <vt:lpstr>אפשרות א- מתווה ישן – חלק א- 3 יח"ל</vt:lpstr>
      <vt:lpstr>אפשרות ב – מתווה חדש</vt:lpstr>
      <vt:lpstr>מצגת של PowerPoint‏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yvette</dc:creator>
  <cp:keywords/>
  <dc:description>generated using python-pptx</dc:description>
  <cp:lastModifiedBy>Najib Talhami</cp:lastModifiedBy>
  <cp:revision>3</cp:revision>
  <dcterms:created xsi:type="dcterms:W3CDTF">2013-01-27T09:14:16Z</dcterms:created>
  <dcterms:modified xsi:type="dcterms:W3CDTF">2025-11-25T11:46:39Z</dcterms:modified>
  <cp:category/>
</cp:coreProperties>
</file>