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69" r:id="rId1"/>
    <p:sldMasterId id="2147483682" r:id="rId2"/>
  </p:sldMasterIdLst>
  <p:notesMasterIdLst>
    <p:notesMasterId r:id="rId11"/>
  </p:notesMasterIdLst>
  <p:sldIdLst>
    <p:sldId id="262" r:id="rId3"/>
    <p:sldId id="347" r:id="rId4"/>
    <p:sldId id="346" r:id="rId5"/>
    <p:sldId id="351" r:id="rId6"/>
    <p:sldId id="354" r:id="rId7"/>
    <p:sldId id="350" r:id="rId8"/>
    <p:sldId id="282" r:id="rId9"/>
    <p:sldId id="349" r:id="rId10"/>
  </p:sldIdLst>
  <p:sldSz cx="12192000" cy="6858000"/>
  <p:notesSz cx="6858000" cy="9144000"/>
  <p:embeddedFontLst>
    <p:embeddedFont>
      <p:font typeface="Wingdings 2" panose="05020102010507070707" pitchFamily="18" charset="2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FCE4C-0936-495A-9882-245AAE56345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2F54CCD-C935-4E97-864F-792D8E12C75B}">
      <dgm:prSet phldrT="[טקסט]"/>
      <dgm:spPr/>
      <dgm:t>
        <a:bodyPr/>
        <a:lstStyle/>
        <a:p>
          <a:pPr rtl="1"/>
          <a:r>
            <a:rPr lang="he-IL" dirty="0"/>
            <a:t>1</a:t>
          </a:r>
        </a:p>
      </dgm:t>
    </dgm:pt>
    <dgm:pt modelId="{4D7C26BC-8F3C-4CE2-94A3-53DE4367CA43}" type="parTrans" cxnId="{C4CF97A0-7D77-4115-9796-4154A8A24096}">
      <dgm:prSet/>
      <dgm:spPr/>
      <dgm:t>
        <a:bodyPr/>
        <a:lstStyle/>
        <a:p>
          <a:pPr rtl="1"/>
          <a:endParaRPr lang="he-IL"/>
        </a:p>
      </dgm:t>
    </dgm:pt>
    <dgm:pt modelId="{1F9643F4-E270-4F9D-B0A3-3A62C13D8BFF}" type="sibTrans" cxnId="{C4CF97A0-7D77-4115-9796-4154A8A24096}">
      <dgm:prSet/>
      <dgm:spPr/>
      <dgm:t>
        <a:bodyPr/>
        <a:lstStyle/>
        <a:p>
          <a:pPr rtl="1"/>
          <a:endParaRPr lang="he-IL"/>
        </a:p>
      </dgm:t>
    </dgm:pt>
    <dgm:pt modelId="{EEB871F4-1794-4DE7-8D9E-B9E46AE7D3F3}">
      <dgm:prSet phldrT="[טקסט]"/>
      <dgm:spPr/>
      <dgm:t>
        <a:bodyPr/>
        <a:lstStyle/>
        <a:p>
          <a:pPr rtl="1">
            <a:buFontTx/>
            <a:buNone/>
          </a:pPr>
          <a:r>
            <a:rPr lang="he-IL" dirty="0"/>
            <a:t>יחידת מבוא / הקניית מושגים</a:t>
          </a:r>
        </a:p>
      </dgm:t>
    </dgm:pt>
    <dgm:pt modelId="{45CC5275-6F35-48C0-82D0-47E56FC2B7D9}" type="parTrans" cxnId="{FE13B7A0-EA66-47A8-8760-1FCE4085E7CE}">
      <dgm:prSet/>
      <dgm:spPr/>
      <dgm:t>
        <a:bodyPr/>
        <a:lstStyle/>
        <a:p>
          <a:pPr rtl="1"/>
          <a:endParaRPr lang="he-IL"/>
        </a:p>
      </dgm:t>
    </dgm:pt>
    <dgm:pt modelId="{1A01B518-1B81-4472-9C68-80B4EFB2B114}" type="sibTrans" cxnId="{FE13B7A0-EA66-47A8-8760-1FCE4085E7CE}">
      <dgm:prSet/>
      <dgm:spPr/>
      <dgm:t>
        <a:bodyPr/>
        <a:lstStyle/>
        <a:p>
          <a:pPr rtl="1"/>
          <a:endParaRPr lang="he-IL"/>
        </a:p>
      </dgm:t>
    </dgm:pt>
    <dgm:pt modelId="{208366A8-64A4-4450-A14E-F42F15C3DE3F}">
      <dgm:prSet phldrT="[טקסט]"/>
      <dgm:spPr/>
      <dgm:t>
        <a:bodyPr/>
        <a:lstStyle/>
        <a:p>
          <a:pPr rtl="1"/>
          <a:r>
            <a:rPr lang="he-IL" dirty="0"/>
            <a:t>3</a:t>
          </a:r>
        </a:p>
      </dgm:t>
    </dgm:pt>
    <dgm:pt modelId="{D71049E4-DB79-4606-975F-7E9D2DEEAAD5}" type="parTrans" cxnId="{E8EB0DC8-9189-4081-8C34-E3960786D63D}">
      <dgm:prSet/>
      <dgm:spPr/>
      <dgm:t>
        <a:bodyPr/>
        <a:lstStyle/>
        <a:p>
          <a:pPr rtl="1"/>
          <a:endParaRPr lang="he-IL"/>
        </a:p>
      </dgm:t>
    </dgm:pt>
    <dgm:pt modelId="{C73D362C-86B9-4189-A120-B628D12407E1}" type="sibTrans" cxnId="{E8EB0DC8-9189-4081-8C34-E3960786D63D}">
      <dgm:prSet/>
      <dgm:spPr/>
      <dgm:t>
        <a:bodyPr/>
        <a:lstStyle/>
        <a:p>
          <a:pPr rtl="1"/>
          <a:endParaRPr lang="he-IL"/>
        </a:p>
      </dgm:t>
    </dgm:pt>
    <dgm:pt modelId="{28C2EFFF-E9D2-4AC2-B789-09200A1A1517}">
      <dgm:prSet phldrT="[טקסט]"/>
      <dgm:spPr/>
      <dgm:t>
        <a:bodyPr/>
        <a:lstStyle/>
        <a:p>
          <a:pPr rtl="1">
            <a:buFontTx/>
            <a:buNone/>
          </a:pPr>
          <a:r>
            <a:rPr lang="he-IL" dirty="0"/>
            <a:t>התנדבות מעשית</a:t>
          </a:r>
        </a:p>
      </dgm:t>
    </dgm:pt>
    <dgm:pt modelId="{448068DF-1795-48CE-9DF0-9B9FE4C49E0C}" type="parTrans" cxnId="{A52E73D9-626C-4078-9753-C93C1565CED1}">
      <dgm:prSet/>
      <dgm:spPr/>
      <dgm:t>
        <a:bodyPr/>
        <a:lstStyle/>
        <a:p>
          <a:pPr rtl="1"/>
          <a:endParaRPr lang="he-IL"/>
        </a:p>
      </dgm:t>
    </dgm:pt>
    <dgm:pt modelId="{A87C9B81-C226-44F6-98D9-811FC3CBCE9B}" type="sibTrans" cxnId="{A52E73D9-626C-4078-9753-C93C1565CED1}">
      <dgm:prSet/>
      <dgm:spPr/>
      <dgm:t>
        <a:bodyPr/>
        <a:lstStyle/>
        <a:p>
          <a:pPr rtl="1"/>
          <a:endParaRPr lang="he-IL"/>
        </a:p>
      </dgm:t>
    </dgm:pt>
    <dgm:pt modelId="{D6633BDD-3C06-4F39-B495-9071C2129FED}">
      <dgm:prSet phldrT="[טקסט]"/>
      <dgm:spPr/>
      <dgm:t>
        <a:bodyPr/>
        <a:lstStyle/>
        <a:p>
          <a:pPr rtl="1"/>
          <a:r>
            <a:rPr lang="he-IL" dirty="0"/>
            <a:t>4</a:t>
          </a:r>
        </a:p>
      </dgm:t>
    </dgm:pt>
    <dgm:pt modelId="{221BCF95-3405-4B4D-A9A1-0822CA75E733}" type="parTrans" cxnId="{42B5619F-BDCA-4EDB-938B-2C03C636ACD0}">
      <dgm:prSet/>
      <dgm:spPr/>
      <dgm:t>
        <a:bodyPr/>
        <a:lstStyle/>
        <a:p>
          <a:pPr rtl="1"/>
          <a:endParaRPr lang="he-IL"/>
        </a:p>
      </dgm:t>
    </dgm:pt>
    <dgm:pt modelId="{6A0F0276-69BA-44CB-843A-6C2D6501150D}" type="sibTrans" cxnId="{42B5619F-BDCA-4EDB-938B-2C03C636ACD0}">
      <dgm:prSet/>
      <dgm:spPr/>
      <dgm:t>
        <a:bodyPr/>
        <a:lstStyle/>
        <a:p>
          <a:pPr rtl="1"/>
          <a:endParaRPr lang="he-IL"/>
        </a:p>
      </dgm:t>
    </dgm:pt>
    <dgm:pt modelId="{1F4EB236-EDED-4003-8739-202E08A4E399}">
      <dgm:prSet phldrT="[טקסט]"/>
      <dgm:spPr/>
      <dgm:t>
        <a:bodyPr/>
        <a:lstStyle/>
        <a:p>
          <a:pPr rtl="1">
            <a:buFontTx/>
            <a:buNone/>
          </a:pPr>
          <a:r>
            <a:rPr lang="he-IL" dirty="0"/>
            <a:t>עבודה כתובה</a:t>
          </a:r>
        </a:p>
      </dgm:t>
    </dgm:pt>
    <dgm:pt modelId="{1FC72629-2796-47BE-8AA8-E24C6A57CEE6}" type="parTrans" cxnId="{C4913F5B-7ECC-4EDD-828C-533D9F089A2F}">
      <dgm:prSet/>
      <dgm:spPr/>
      <dgm:t>
        <a:bodyPr/>
        <a:lstStyle/>
        <a:p>
          <a:pPr rtl="1"/>
          <a:endParaRPr lang="he-IL"/>
        </a:p>
      </dgm:t>
    </dgm:pt>
    <dgm:pt modelId="{4CC8CF35-FC1C-40A1-AD10-8325B2E6F195}" type="sibTrans" cxnId="{C4913F5B-7ECC-4EDD-828C-533D9F089A2F}">
      <dgm:prSet/>
      <dgm:spPr/>
      <dgm:t>
        <a:bodyPr/>
        <a:lstStyle/>
        <a:p>
          <a:pPr rtl="1"/>
          <a:endParaRPr lang="he-IL"/>
        </a:p>
      </dgm:t>
    </dgm:pt>
    <dgm:pt modelId="{ABD009F9-0E10-4010-A102-057B6C9742D5}">
      <dgm:prSet/>
      <dgm:spPr/>
      <dgm:t>
        <a:bodyPr/>
        <a:lstStyle/>
        <a:p>
          <a:pPr rtl="1"/>
          <a:r>
            <a:rPr lang="he-IL" dirty="0"/>
            <a:t>2</a:t>
          </a:r>
        </a:p>
      </dgm:t>
    </dgm:pt>
    <dgm:pt modelId="{7E833F55-3B7C-436C-B5E4-B498B3902524}" type="parTrans" cxnId="{037FCB65-B527-496D-8C02-DC8B184FCB33}">
      <dgm:prSet/>
      <dgm:spPr/>
      <dgm:t>
        <a:bodyPr/>
        <a:lstStyle/>
        <a:p>
          <a:pPr rtl="1"/>
          <a:endParaRPr lang="he-IL"/>
        </a:p>
      </dgm:t>
    </dgm:pt>
    <dgm:pt modelId="{4BA8EB0F-32FD-4731-B428-3F3F8C4C74F6}" type="sibTrans" cxnId="{037FCB65-B527-496D-8C02-DC8B184FCB33}">
      <dgm:prSet/>
      <dgm:spPr/>
      <dgm:t>
        <a:bodyPr/>
        <a:lstStyle/>
        <a:p>
          <a:pPr rtl="1"/>
          <a:endParaRPr lang="he-IL"/>
        </a:p>
      </dgm:t>
    </dgm:pt>
    <dgm:pt modelId="{B999484B-DC52-4712-A52D-0B78E831F16B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מבחן על מושגים מתוך יחידת המבוא שהמורה מחבר </a:t>
          </a:r>
        </a:p>
      </dgm:t>
    </dgm:pt>
    <dgm:pt modelId="{C6D23926-E820-40D6-BE9D-453F241D549C}" type="parTrans" cxnId="{2426B446-2052-4951-97C7-3CD1EF2D5B24}">
      <dgm:prSet/>
      <dgm:spPr/>
      <dgm:t>
        <a:bodyPr/>
        <a:lstStyle/>
        <a:p>
          <a:pPr rtl="1"/>
          <a:endParaRPr lang="he-IL"/>
        </a:p>
      </dgm:t>
    </dgm:pt>
    <dgm:pt modelId="{91E3594E-6A08-44A4-BDAA-3234C9EFD5FF}" type="sibTrans" cxnId="{2426B446-2052-4951-97C7-3CD1EF2D5B24}">
      <dgm:prSet/>
      <dgm:spPr/>
      <dgm:t>
        <a:bodyPr/>
        <a:lstStyle/>
        <a:p>
          <a:pPr rtl="1"/>
          <a:endParaRPr lang="he-IL"/>
        </a:p>
      </dgm:t>
    </dgm:pt>
    <dgm:pt modelId="{524F1312-B1B1-49BA-A9B6-AA249AA96C3E}">
      <dgm:prSet/>
      <dgm:spPr/>
      <dgm:t>
        <a:bodyPr/>
        <a:lstStyle/>
        <a:p>
          <a:pPr rtl="1"/>
          <a:r>
            <a:rPr lang="he-IL" dirty="0"/>
            <a:t>5</a:t>
          </a:r>
        </a:p>
      </dgm:t>
    </dgm:pt>
    <dgm:pt modelId="{8F9BA483-E360-4D6B-8CA3-346C55847BB0}" type="parTrans" cxnId="{0A7304A2-D48A-4139-BE5D-DECCACB88AA8}">
      <dgm:prSet/>
      <dgm:spPr/>
      <dgm:t>
        <a:bodyPr/>
        <a:lstStyle/>
        <a:p>
          <a:pPr rtl="1"/>
          <a:endParaRPr lang="he-IL"/>
        </a:p>
      </dgm:t>
    </dgm:pt>
    <dgm:pt modelId="{13AF9984-BF3F-4EB7-886E-5C99D5C71C2C}" type="sibTrans" cxnId="{0A7304A2-D48A-4139-BE5D-DECCACB88AA8}">
      <dgm:prSet/>
      <dgm:spPr/>
      <dgm:t>
        <a:bodyPr/>
        <a:lstStyle/>
        <a:p>
          <a:pPr rtl="1"/>
          <a:endParaRPr lang="he-IL"/>
        </a:p>
      </dgm:t>
    </dgm:pt>
    <dgm:pt modelId="{C1AE26FD-6682-4B0D-9092-EB3ABFFFCFAF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הבחנות בזום ע"י מורה מעריך על העבודה הכתובה ועל יחידת המבוא</a:t>
          </a:r>
        </a:p>
      </dgm:t>
    </dgm:pt>
    <dgm:pt modelId="{3B71C390-C36E-404F-BD3E-450BF0A55850}" type="parTrans" cxnId="{2E7150AC-E3EC-4CE7-B556-A09186E83C7E}">
      <dgm:prSet/>
      <dgm:spPr/>
      <dgm:t>
        <a:bodyPr/>
        <a:lstStyle/>
        <a:p>
          <a:pPr rtl="1"/>
          <a:endParaRPr lang="he-IL"/>
        </a:p>
      </dgm:t>
    </dgm:pt>
    <dgm:pt modelId="{45CA1449-FAD2-4A94-9BF8-475C4C467F82}" type="sibTrans" cxnId="{2E7150AC-E3EC-4CE7-B556-A09186E83C7E}">
      <dgm:prSet/>
      <dgm:spPr/>
      <dgm:t>
        <a:bodyPr/>
        <a:lstStyle/>
        <a:p>
          <a:pPr rtl="1"/>
          <a:endParaRPr lang="he-IL"/>
        </a:p>
      </dgm:t>
    </dgm:pt>
    <dgm:pt modelId="{8CE7AB02-6CCE-4A5A-99C0-0ADAC02357D9}" type="pres">
      <dgm:prSet presAssocID="{937FCE4C-0936-495A-9882-245AAE563450}" presName="linearFlow" presStyleCnt="0">
        <dgm:presLayoutVars>
          <dgm:dir/>
          <dgm:animLvl val="lvl"/>
          <dgm:resizeHandles val="exact"/>
        </dgm:presLayoutVars>
      </dgm:prSet>
      <dgm:spPr/>
    </dgm:pt>
    <dgm:pt modelId="{18E02BAA-7005-469B-BCE1-28070E3269E3}" type="pres">
      <dgm:prSet presAssocID="{62F54CCD-C935-4E97-864F-792D8E12C75B}" presName="composite" presStyleCnt="0"/>
      <dgm:spPr/>
    </dgm:pt>
    <dgm:pt modelId="{1F02BAF7-2C2D-4F73-933D-310E355163F9}" type="pres">
      <dgm:prSet presAssocID="{62F54CCD-C935-4E97-864F-792D8E12C75B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01EB9CAC-65E6-4D9D-ACDE-28FB77367DAA}" type="pres">
      <dgm:prSet presAssocID="{62F54CCD-C935-4E97-864F-792D8E12C75B}" presName="descendantText" presStyleLbl="alignAcc1" presStyleIdx="0" presStyleCnt="5">
        <dgm:presLayoutVars>
          <dgm:bulletEnabled val="1"/>
        </dgm:presLayoutVars>
      </dgm:prSet>
      <dgm:spPr/>
    </dgm:pt>
    <dgm:pt modelId="{DFC9BC34-FE4F-455B-A9AA-448CFC033358}" type="pres">
      <dgm:prSet presAssocID="{1F9643F4-E270-4F9D-B0A3-3A62C13D8BFF}" presName="sp" presStyleCnt="0"/>
      <dgm:spPr/>
    </dgm:pt>
    <dgm:pt modelId="{CFA31E8D-6C53-47C6-A864-C50EEED73A9B}" type="pres">
      <dgm:prSet presAssocID="{ABD009F9-0E10-4010-A102-057B6C9742D5}" presName="composite" presStyleCnt="0"/>
      <dgm:spPr/>
    </dgm:pt>
    <dgm:pt modelId="{814FCF5B-8C52-416A-8854-97B8345086D7}" type="pres">
      <dgm:prSet presAssocID="{ABD009F9-0E10-4010-A102-057B6C9742D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D3EFAC0-476C-4FB2-AE47-05242B150669}" type="pres">
      <dgm:prSet presAssocID="{ABD009F9-0E10-4010-A102-057B6C9742D5}" presName="descendantText" presStyleLbl="alignAcc1" presStyleIdx="1" presStyleCnt="5">
        <dgm:presLayoutVars>
          <dgm:bulletEnabled val="1"/>
        </dgm:presLayoutVars>
      </dgm:prSet>
      <dgm:spPr/>
    </dgm:pt>
    <dgm:pt modelId="{DA9B26AA-9FA9-4472-B587-B74E376198C1}" type="pres">
      <dgm:prSet presAssocID="{4BA8EB0F-32FD-4731-B428-3F3F8C4C74F6}" presName="sp" presStyleCnt="0"/>
      <dgm:spPr/>
    </dgm:pt>
    <dgm:pt modelId="{E13A45AE-2879-4B37-B3BE-22457084FDC1}" type="pres">
      <dgm:prSet presAssocID="{208366A8-64A4-4450-A14E-F42F15C3DE3F}" presName="composite" presStyleCnt="0"/>
      <dgm:spPr/>
    </dgm:pt>
    <dgm:pt modelId="{5C633E98-2CC0-4839-86A1-2ECA402EAFEB}" type="pres">
      <dgm:prSet presAssocID="{208366A8-64A4-4450-A14E-F42F15C3DE3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12B64BF-78CB-40CA-BF87-CA3BE4FEC4E3}" type="pres">
      <dgm:prSet presAssocID="{208366A8-64A4-4450-A14E-F42F15C3DE3F}" presName="descendantText" presStyleLbl="alignAcc1" presStyleIdx="2" presStyleCnt="5">
        <dgm:presLayoutVars>
          <dgm:bulletEnabled val="1"/>
        </dgm:presLayoutVars>
      </dgm:prSet>
      <dgm:spPr/>
    </dgm:pt>
    <dgm:pt modelId="{93464260-C4CB-451D-A5AB-56A48C187080}" type="pres">
      <dgm:prSet presAssocID="{C73D362C-86B9-4189-A120-B628D12407E1}" presName="sp" presStyleCnt="0"/>
      <dgm:spPr/>
    </dgm:pt>
    <dgm:pt modelId="{2E27E210-1063-4148-89B7-0CE51A73EA11}" type="pres">
      <dgm:prSet presAssocID="{D6633BDD-3C06-4F39-B495-9071C2129FED}" presName="composite" presStyleCnt="0"/>
      <dgm:spPr/>
    </dgm:pt>
    <dgm:pt modelId="{9CE903F3-9ACA-4732-8613-AA423E5E9469}" type="pres">
      <dgm:prSet presAssocID="{D6633BDD-3C06-4F39-B495-9071C2129FE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360DC1B-CF0D-4619-823F-4B177838EB3E}" type="pres">
      <dgm:prSet presAssocID="{D6633BDD-3C06-4F39-B495-9071C2129FED}" presName="descendantText" presStyleLbl="alignAcc1" presStyleIdx="3" presStyleCnt="5">
        <dgm:presLayoutVars>
          <dgm:bulletEnabled val="1"/>
        </dgm:presLayoutVars>
      </dgm:prSet>
      <dgm:spPr/>
    </dgm:pt>
    <dgm:pt modelId="{C0C5ADEB-B60A-4A41-9548-EFEF6EDA1D40}" type="pres">
      <dgm:prSet presAssocID="{6A0F0276-69BA-44CB-843A-6C2D6501150D}" presName="sp" presStyleCnt="0"/>
      <dgm:spPr/>
    </dgm:pt>
    <dgm:pt modelId="{A47B113F-C2AD-46A0-BAB6-E63A1F073C4C}" type="pres">
      <dgm:prSet presAssocID="{524F1312-B1B1-49BA-A9B6-AA249AA96C3E}" presName="composite" presStyleCnt="0"/>
      <dgm:spPr/>
    </dgm:pt>
    <dgm:pt modelId="{6D113043-FBD0-45D9-8802-611EF1997646}" type="pres">
      <dgm:prSet presAssocID="{524F1312-B1B1-49BA-A9B6-AA249AA96C3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FDF5DD2-2EBD-4DA2-9ED6-5637399DA648}" type="pres">
      <dgm:prSet presAssocID="{524F1312-B1B1-49BA-A9B6-AA249AA96C3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72C4808-C707-4E4F-924E-AB002F949B72}" type="presOf" srcId="{ABD009F9-0E10-4010-A102-057B6C9742D5}" destId="{814FCF5B-8C52-416A-8854-97B8345086D7}" srcOrd="0" destOrd="0" presId="urn:microsoft.com/office/officeart/2005/8/layout/chevron2"/>
    <dgm:cxn modelId="{793FFF09-7A3B-4A5C-B6A9-3CCE24D95CFA}" type="presOf" srcId="{524F1312-B1B1-49BA-A9B6-AA249AA96C3E}" destId="{6D113043-FBD0-45D9-8802-611EF1997646}" srcOrd="0" destOrd="0" presId="urn:microsoft.com/office/officeart/2005/8/layout/chevron2"/>
    <dgm:cxn modelId="{A435FA24-EC27-49BA-84DF-D3B5925E9D34}" type="presOf" srcId="{EEB871F4-1794-4DE7-8D9E-B9E46AE7D3F3}" destId="{01EB9CAC-65E6-4D9D-ACDE-28FB77367DAA}" srcOrd="0" destOrd="0" presId="urn:microsoft.com/office/officeart/2005/8/layout/chevron2"/>
    <dgm:cxn modelId="{349AEF25-71C9-4C50-9739-5B254FB6E5D7}" type="presOf" srcId="{1F4EB236-EDED-4003-8739-202E08A4E399}" destId="{C360DC1B-CF0D-4619-823F-4B177838EB3E}" srcOrd="0" destOrd="0" presId="urn:microsoft.com/office/officeart/2005/8/layout/chevron2"/>
    <dgm:cxn modelId="{CC8BC331-8D5D-4729-A089-F57CFA716FED}" type="presOf" srcId="{B999484B-DC52-4712-A52D-0B78E831F16B}" destId="{BD3EFAC0-476C-4FB2-AE47-05242B150669}" srcOrd="0" destOrd="0" presId="urn:microsoft.com/office/officeart/2005/8/layout/chevron2"/>
    <dgm:cxn modelId="{6E039E34-4250-4306-ABBF-07556E7DA88B}" type="presOf" srcId="{937FCE4C-0936-495A-9882-245AAE563450}" destId="{8CE7AB02-6CCE-4A5A-99C0-0ADAC02357D9}" srcOrd="0" destOrd="0" presId="urn:microsoft.com/office/officeart/2005/8/layout/chevron2"/>
    <dgm:cxn modelId="{C4913F5B-7ECC-4EDD-828C-533D9F089A2F}" srcId="{D6633BDD-3C06-4F39-B495-9071C2129FED}" destId="{1F4EB236-EDED-4003-8739-202E08A4E399}" srcOrd="0" destOrd="0" parTransId="{1FC72629-2796-47BE-8AA8-E24C6A57CEE6}" sibTransId="{4CC8CF35-FC1C-40A1-AD10-8325B2E6F195}"/>
    <dgm:cxn modelId="{E066EE62-5FE5-4917-9059-1D04FE4DAA7A}" type="presOf" srcId="{28C2EFFF-E9D2-4AC2-B789-09200A1A1517}" destId="{B12B64BF-78CB-40CA-BF87-CA3BE4FEC4E3}" srcOrd="0" destOrd="0" presId="urn:microsoft.com/office/officeart/2005/8/layout/chevron2"/>
    <dgm:cxn modelId="{037FCB65-B527-496D-8C02-DC8B184FCB33}" srcId="{937FCE4C-0936-495A-9882-245AAE563450}" destId="{ABD009F9-0E10-4010-A102-057B6C9742D5}" srcOrd="1" destOrd="0" parTransId="{7E833F55-3B7C-436C-B5E4-B498B3902524}" sibTransId="{4BA8EB0F-32FD-4731-B428-3F3F8C4C74F6}"/>
    <dgm:cxn modelId="{2426B446-2052-4951-97C7-3CD1EF2D5B24}" srcId="{ABD009F9-0E10-4010-A102-057B6C9742D5}" destId="{B999484B-DC52-4712-A52D-0B78E831F16B}" srcOrd="0" destOrd="0" parTransId="{C6D23926-E820-40D6-BE9D-453F241D549C}" sibTransId="{91E3594E-6A08-44A4-BDAA-3234C9EFD5FF}"/>
    <dgm:cxn modelId="{5E8C7172-87C5-4ECE-A4F3-83DEB93087C1}" type="presOf" srcId="{208366A8-64A4-4450-A14E-F42F15C3DE3F}" destId="{5C633E98-2CC0-4839-86A1-2ECA402EAFEB}" srcOrd="0" destOrd="0" presId="urn:microsoft.com/office/officeart/2005/8/layout/chevron2"/>
    <dgm:cxn modelId="{AECF2A86-65F9-4184-83EB-8010048BB217}" type="presOf" srcId="{62F54CCD-C935-4E97-864F-792D8E12C75B}" destId="{1F02BAF7-2C2D-4F73-933D-310E355163F9}" srcOrd="0" destOrd="0" presId="urn:microsoft.com/office/officeart/2005/8/layout/chevron2"/>
    <dgm:cxn modelId="{42B5619F-BDCA-4EDB-938B-2C03C636ACD0}" srcId="{937FCE4C-0936-495A-9882-245AAE563450}" destId="{D6633BDD-3C06-4F39-B495-9071C2129FED}" srcOrd="3" destOrd="0" parTransId="{221BCF95-3405-4B4D-A9A1-0822CA75E733}" sibTransId="{6A0F0276-69BA-44CB-843A-6C2D6501150D}"/>
    <dgm:cxn modelId="{C4CF97A0-7D77-4115-9796-4154A8A24096}" srcId="{937FCE4C-0936-495A-9882-245AAE563450}" destId="{62F54CCD-C935-4E97-864F-792D8E12C75B}" srcOrd="0" destOrd="0" parTransId="{4D7C26BC-8F3C-4CE2-94A3-53DE4367CA43}" sibTransId="{1F9643F4-E270-4F9D-B0A3-3A62C13D8BFF}"/>
    <dgm:cxn modelId="{FE13B7A0-EA66-47A8-8760-1FCE4085E7CE}" srcId="{62F54CCD-C935-4E97-864F-792D8E12C75B}" destId="{EEB871F4-1794-4DE7-8D9E-B9E46AE7D3F3}" srcOrd="0" destOrd="0" parTransId="{45CC5275-6F35-48C0-82D0-47E56FC2B7D9}" sibTransId="{1A01B518-1B81-4472-9C68-80B4EFB2B114}"/>
    <dgm:cxn modelId="{0A7304A2-D48A-4139-BE5D-DECCACB88AA8}" srcId="{937FCE4C-0936-495A-9882-245AAE563450}" destId="{524F1312-B1B1-49BA-A9B6-AA249AA96C3E}" srcOrd="4" destOrd="0" parTransId="{8F9BA483-E360-4D6B-8CA3-346C55847BB0}" sibTransId="{13AF9984-BF3F-4EB7-886E-5C99D5C71C2C}"/>
    <dgm:cxn modelId="{2E7150AC-E3EC-4CE7-B556-A09186E83C7E}" srcId="{524F1312-B1B1-49BA-A9B6-AA249AA96C3E}" destId="{C1AE26FD-6682-4B0D-9092-EB3ABFFFCFAF}" srcOrd="0" destOrd="0" parTransId="{3B71C390-C36E-404F-BD3E-450BF0A55850}" sibTransId="{45CA1449-FAD2-4A94-9BF8-475C4C467F82}"/>
    <dgm:cxn modelId="{046FE5C7-38AA-46B1-99A6-8BC53C475BC3}" type="presOf" srcId="{D6633BDD-3C06-4F39-B495-9071C2129FED}" destId="{9CE903F3-9ACA-4732-8613-AA423E5E9469}" srcOrd="0" destOrd="0" presId="urn:microsoft.com/office/officeart/2005/8/layout/chevron2"/>
    <dgm:cxn modelId="{E8EB0DC8-9189-4081-8C34-E3960786D63D}" srcId="{937FCE4C-0936-495A-9882-245AAE563450}" destId="{208366A8-64A4-4450-A14E-F42F15C3DE3F}" srcOrd="2" destOrd="0" parTransId="{D71049E4-DB79-4606-975F-7E9D2DEEAAD5}" sibTransId="{C73D362C-86B9-4189-A120-B628D12407E1}"/>
    <dgm:cxn modelId="{A52E73D9-626C-4078-9753-C93C1565CED1}" srcId="{208366A8-64A4-4450-A14E-F42F15C3DE3F}" destId="{28C2EFFF-E9D2-4AC2-B789-09200A1A1517}" srcOrd="0" destOrd="0" parTransId="{448068DF-1795-48CE-9DF0-9B9FE4C49E0C}" sibTransId="{A87C9B81-C226-44F6-98D9-811FC3CBCE9B}"/>
    <dgm:cxn modelId="{97BE22DB-863A-4965-A235-FDE579E945D9}" type="presOf" srcId="{C1AE26FD-6682-4B0D-9092-EB3ABFFFCFAF}" destId="{DFDF5DD2-2EBD-4DA2-9ED6-5637399DA648}" srcOrd="0" destOrd="0" presId="urn:microsoft.com/office/officeart/2005/8/layout/chevron2"/>
    <dgm:cxn modelId="{6AE67D61-1435-4CD2-8778-40CCF0CD805C}" type="presParOf" srcId="{8CE7AB02-6CCE-4A5A-99C0-0ADAC02357D9}" destId="{18E02BAA-7005-469B-BCE1-28070E3269E3}" srcOrd="0" destOrd="0" presId="urn:microsoft.com/office/officeart/2005/8/layout/chevron2"/>
    <dgm:cxn modelId="{5981A624-6ACB-432D-A526-688BED5C0003}" type="presParOf" srcId="{18E02BAA-7005-469B-BCE1-28070E3269E3}" destId="{1F02BAF7-2C2D-4F73-933D-310E355163F9}" srcOrd="0" destOrd="0" presId="urn:microsoft.com/office/officeart/2005/8/layout/chevron2"/>
    <dgm:cxn modelId="{71790770-ACC6-49FE-ACBE-381849210B29}" type="presParOf" srcId="{18E02BAA-7005-469B-BCE1-28070E3269E3}" destId="{01EB9CAC-65E6-4D9D-ACDE-28FB77367DAA}" srcOrd="1" destOrd="0" presId="urn:microsoft.com/office/officeart/2005/8/layout/chevron2"/>
    <dgm:cxn modelId="{7F04A969-39FC-44F4-9C32-1F95E6AEBED6}" type="presParOf" srcId="{8CE7AB02-6CCE-4A5A-99C0-0ADAC02357D9}" destId="{DFC9BC34-FE4F-455B-A9AA-448CFC033358}" srcOrd="1" destOrd="0" presId="urn:microsoft.com/office/officeart/2005/8/layout/chevron2"/>
    <dgm:cxn modelId="{94E27F35-FF57-45B1-A545-C2EA9EEE466A}" type="presParOf" srcId="{8CE7AB02-6CCE-4A5A-99C0-0ADAC02357D9}" destId="{CFA31E8D-6C53-47C6-A864-C50EEED73A9B}" srcOrd="2" destOrd="0" presId="urn:microsoft.com/office/officeart/2005/8/layout/chevron2"/>
    <dgm:cxn modelId="{642D426A-0506-40A1-B1A2-D836A260C19A}" type="presParOf" srcId="{CFA31E8D-6C53-47C6-A864-C50EEED73A9B}" destId="{814FCF5B-8C52-416A-8854-97B8345086D7}" srcOrd="0" destOrd="0" presId="urn:microsoft.com/office/officeart/2005/8/layout/chevron2"/>
    <dgm:cxn modelId="{5BB7FB59-6268-4C07-99D5-3A6D50D0A53B}" type="presParOf" srcId="{CFA31E8D-6C53-47C6-A864-C50EEED73A9B}" destId="{BD3EFAC0-476C-4FB2-AE47-05242B150669}" srcOrd="1" destOrd="0" presId="urn:microsoft.com/office/officeart/2005/8/layout/chevron2"/>
    <dgm:cxn modelId="{A48F34A3-9F34-40A6-A749-231C72E4E210}" type="presParOf" srcId="{8CE7AB02-6CCE-4A5A-99C0-0ADAC02357D9}" destId="{DA9B26AA-9FA9-4472-B587-B74E376198C1}" srcOrd="3" destOrd="0" presId="urn:microsoft.com/office/officeart/2005/8/layout/chevron2"/>
    <dgm:cxn modelId="{00178E67-E3E2-4C0E-A008-846D8602784E}" type="presParOf" srcId="{8CE7AB02-6CCE-4A5A-99C0-0ADAC02357D9}" destId="{E13A45AE-2879-4B37-B3BE-22457084FDC1}" srcOrd="4" destOrd="0" presId="urn:microsoft.com/office/officeart/2005/8/layout/chevron2"/>
    <dgm:cxn modelId="{20BE450C-44DF-493C-A3B2-C25B27B647A2}" type="presParOf" srcId="{E13A45AE-2879-4B37-B3BE-22457084FDC1}" destId="{5C633E98-2CC0-4839-86A1-2ECA402EAFEB}" srcOrd="0" destOrd="0" presId="urn:microsoft.com/office/officeart/2005/8/layout/chevron2"/>
    <dgm:cxn modelId="{5D665530-5F56-417D-9FA2-BE8DF6BA7F30}" type="presParOf" srcId="{E13A45AE-2879-4B37-B3BE-22457084FDC1}" destId="{B12B64BF-78CB-40CA-BF87-CA3BE4FEC4E3}" srcOrd="1" destOrd="0" presId="urn:microsoft.com/office/officeart/2005/8/layout/chevron2"/>
    <dgm:cxn modelId="{83B2FC9F-F4F0-4168-BBBF-63401B993F6B}" type="presParOf" srcId="{8CE7AB02-6CCE-4A5A-99C0-0ADAC02357D9}" destId="{93464260-C4CB-451D-A5AB-56A48C187080}" srcOrd="5" destOrd="0" presId="urn:microsoft.com/office/officeart/2005/8/layout/chevron2"/>
    <dgm:cxn modelId="{F706A722-C948-43EC-B74A-5E85523AB61F}" type="presParOf" srcId="{8CE7AB02-6CCE-4A5A-99C0-0ADAC02357D9}" destId="{2E27E210-1063-4148-89B7-0CE51A73EA11}" srcOrd="6" destOrd="0" presId="urn:microsoft.com/office/officeart/2005/8/layout/chevron2"/>
    <dgm:cxn modelId="{7AB4E48A-89A7-47F7-9220-46CA15C5CB07}" type="presParOf" srcId="{2E27E210-1063-4148-89B7-0CE51A73EA11}" destId="{9CE903F3-9ACA-4732-8613-AA423E5E9469}" srcOrd="0" destOrd="0" presId="urn:microsoft.com/office/officeart/2005/8/layout/chevron2"/>
    <dgm:cxn modelId="{943C5594-21D1-446B-8E97-28698AB5A2AE}" type="presParOf" srcId="{2E27E210-1063-4148-89B7-0CE51A73EA11}" destId="{C360DC1B-CF0D-4619-823F-4B177838EB3E}" srcOrd="1" destOrd="0" presId="urn:microsoft.com/office/officeart/2005/8/layout/chevron2"/>
    <dgm:cxn modelId="{CF832AC0-97E2-4C95-A398-7A4274FE0EAA}" type="presParOf" srcId="{8CE7AB02-6CCE-4A5A-99C0-0ADAC02357D9}" destId="{C0C5ADEB-B60A-4A41-9548-EFEF6EDA1D40}" srcOrd="7" destOrd="0" presId="urn:microsoft.com/office/officeart/2005/8/layout/chevron2"/>
    <dgm:cxn modelId="{5CC3486B-33D1-4963-A2B8-34C112A79ABC}" type="presParOf" srcId="{8CE7AB02-6CCE-4A5A-99C0-0ADAC02357D9}" destId="{A47B113F-C2AD-46A0-BAB6-E63A1F073C4C}" srcOrd="8" destOrd="0" presId="urn:microsoft.com/office/officeart/2005/8/layout/chevron2"/>
    <dgm:cxn modelId="{688050D5-415E-4D28-8F66-DED76E6B349E}" type="presParOf" srcId="{A47B113F-C2AD-46A0-BAB6-E63A1F073C4C}" destId="{6D113043-FBD0-45D9-8802-611EF1997646}" srcOrd="0" destOrd="0" presId="urn:microsoft.com/office/officeart/2005/8/layout/chevron2"/>
    <dgm:cxn modelId="{F9AD0796-B089-4AC6-A51A-6E350F71734B}" type="presParOf" srcId="{A47B113F-C2AD-46A0-BAB6-E63A1F073C4C}" destId="{DFDF5DD2-2EBD-4DA2-9ED6-5637399DA6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2BAF7-2C2D-4F73-933D-310E355163F9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1</a:t>
          </a:r>
        </a:p>
      </dsp:txBody>
      <dsp:txXfrm rot="-5400000">
        <a:off x="1" y="413307"/>
        <a:ext cx="823251" cy="352821"/>
      </dsp:txXfrm>
    </dsp:sp>
    <dsp:sp modelId="{01EB9CAC-65E6-4D9D-ACDE-28FB77367DAA}">
      <dsp:nvSpPr>
        <dsp:cNvPr id="0" name=""/>
        <dsp:cNvSpPr/>
      </dsp:nvSpPr>
      <dsp:spPr>
        <a:xfrm rot="5400000">
          <a:off x="4093401" y="-3268470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2500" kern="1200" dirty="0"/>
            <a:t>יחידת מבוא / הקניית מושגים</a:t>
          </a:r>
        </a:p>
      </dsp:txBody>
      <dsp:txXfrm rot="-5400000">
        <a:off x="823251" y="38997"/>
        <a:ext cx="7267431" cy="689813"/>
      </dsp:txXfrm>
    </dsp:sp>
    <dsp:sp modelId="{814FCF5B-8C52-416A-8854-97B8345086D7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2</a:t>
          </a:r>
        </a:p>
      </dsp:txBody>
      <dsp:txXfrm rot="-5400000">
        <a:off x="1" y="1473115"/>
        <a:ext cx="823251" cy="352821"/>
      </dsp:txXfrm>
    </dsp:sp>
    <dsp:sp modelId="{BD3EFAC0-476C-4FB2-AE47-05242B150669}">
      <dsp:nvSpPr>
        <dsp:cNvPr id="0" name=""/>
        <dsp:cNvSpPr/>
      </dsp:nvSpPr>
      <dsp:spPr>
        <a:xfrm rot="5400000">
          <a:off x="4093401" y="-2208662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2500" kern="1200" dirty="0"/>
            <a:t>מבחן על מושגים מתוך יחידת המבוא שהמורה מחבר </a:t>
          </a:r>
        </a:p>
      </dsp:txBody>
      <dsp:txXfrm rot="-5400000">
        <a:off x="823251" y="1098805"/>
        <a:ext cx="7267431" cy="689813"/>
      </dsp:txXfrm>
    </dsp:sp>
    <dsp:sp modelId="{5C633E98-2CC0-4839-86A1-2ECA402EAFEB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3</a:t>
          </a:r>
        </a:p>
      </dsp:txBody>
      <dsp:txXfrm rot="-5400000">
        <a:off x="1" y="2532923"/>
        <a:ext cx="823251" cy="352821"/>
      </dsp:txXfrm>
    </dsp:sp>
    <dsp:sp modelId="{B12B64BF-78CB-40CA-BF87-CA3BE4FEC4E3}">
      <dsp:nvSpPr>
        <dsp:cNvPr id="0" name=""/>
        <dsp:cNvSpPr/>
      </dsp:nvSpPr>
      <dsp:spPr>
        <a:xfrm rot="5400000">
          <a:off x="4093401" y="-114885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2500" kern="1200" dirty="0"/>
            <a:t>התנדבות מעשית</a:t>
          </a:r>
        </a:p>
      </dsp:txBody>
      <dsp:txXfrm rot="-5400000">
        <a:off x="823251" y="2158614"/>
        <a:ext cx="7267431" cy="689813"/>
      </dsp:txXfrm>
    </dsp:sp>
    <dsp:sp modelId="{9CE903F3-9ACA-4732-8613-AA423E5E9469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4</a:t>
          </a:r>
        </a:p>
      </dsp:txBody>
      <dsp:txXfrm rot="-5400000">
        <a:off x="1" y="3592732"/>
        <a:ext cx="823251" cy="352821"/>
      </dsp:txXfrm>
    </dsp:sp>
    <dsp:sp modelId="{C360DC1B-CF0D-4619-823F-4B177838EB3E}">
      <dsp:nvSpPr>
        <dsp:cNvPr id="0" name=""/>
        <dsp:cNvSpPr/>
      </dsp:nvSpPr>
      <dsp:spPr>
        <a:xfrm rot="5400000">
          <a:off x="4093401" y="-89045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2500" kern="1200" dirty="0"/>
            <a:t>עבודה כתובה</a:t>
          </a:r>
        </a:p>
      </dsp:txBody>
      <dsp:txXfrm rot="-5400000">
        <a:off x="823251" y="3218422"/>
        <a:ext cx="7267431" cy="689813"/>
      </dsp:txXfrm>
    </dsp:sp>
    <dsp:sp modelId="{6D113043-FBD0-45D9-8802-611EF1997646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5</a:t>
          </a:r>
        </a:p>
      </dsp:txBody>
      <dsp:txXfrm rot="-5400000">
        <a:off x="1" y="4652540"/>
        <a:ext cx="823251" cy="352821"/>
      </dsp:txXfrm>
    </dsp:sp>
    <dsp:sp modelId="{DFDF5DD2-2EBD-4DA2-9ED6-5637399DA648}">
      <dsp:nvSpPr>
        <dsp:cNvPr id="0" name=""/>
        <dsp:cNvSpPr/>
      </dsp:nvSpPr>
      <dsp:spPr>
        <a:xfrm rot="5400000">
          <a:off x="4093401" y="970763"/>
          <a:ext cx="764447" cy="73047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2500" kern="1200" dirty="0"/>
            <a:t>הבחנות בזום ע"י מורה מעריך על העבודה הכתובה ועל יחידת המבוא</a:t>
          </a:r>
        </a:p>
      </dsp:txBody>
      <dsp:txXfrm rot="-5400000">
        <a:off x="823251" y="4278231"/>
        <a:ext cx="7267431" cy="6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705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3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88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45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982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62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62893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576593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0381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195024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811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17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16395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855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75377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10054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549982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543290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9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1011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928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8653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9141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892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1135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165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45CD7-14CD-406B-814C-8CD05B5E4934}" type="datetimeFigureOut">
              <a:rPr lang="he-IL" smtClean="0"/>
              <a:t>כ"ז/חשון/תשפ"ו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E5BE-9375-46A7-8130-75BA98224270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78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10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idestar.org.il/search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2536311" y="4604883"/>
            <a:ext cx="7772400" cy="1546475"/>
          </a:xfrm>
          <a:prstGeom prst="rect">
            <a:avLst/>
          </a:prstGeom>
        </p:spPr>
        <p:txBody>
          <a:bodyPr vert="horz" lIns="91425" tIns="91425" rIns="91425" bIns="91425" rtlCol="1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x-none" sz="6600" b="1" dirty="0"/>
              <a:t>מטלת ביצוע באזרחות</a:t>
            </a:r>
            <a:br>
              <a:rPr lang="he-IL" sz="6600" b="1" dirty="0"/>
            </a:br>
            <a:r>
              <a:rPr lang="he-IL" sz="6600" b="1" dirty="0"/>
              <a:t>מעורבות חברתית</a:t>
            </a:r>
            <a:endParaRPr lang="x-none" sz="6600" b="1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2351584" y="3789040"/>
            <a:ext cx="7772400" cy="1046316"/>
          </a:xfrm>
          <a:prstGeom prst="rect">
            <a:avLst/>
          </a:prstGeom>
        </p:spPr>
        <p:txBody>
          <a:bodyPr vert="horz" lIns="91425" tIns="91425" rIns="91425" bIns="91425" rtlCol="1" anchor="t" anchorCtr="0">
            <a:noAutofit/>
          </a:bodyPr>
          <a:lstStyle/>
          <a:p>
            <a:pPr algn="r">
              <a:spcBef>
                <a:spcPts val="0"/>
              </a:spcBef>
            </a:pPr>
            <a:endParaRPr lang="he-IL" dirty="0"/>
          </a:p>
          <a:p>
            <a:pPr algn="l" rtl="0">
              <a:spcBef>
                <a:spcPts val="0"/>
              </a:spcBef>
            </a:pPr>
            <a:endParaRPr lang="x-none" dirty="0"/>
          </a:p>
        </p:txBody>
      </p:sp>
      <p:sp>
        <p:nvSpPr>
          <p:cNvPr id="2" name="TextBox 1"/>
          <p:cNvSpPr txBox="1"/>
          <p:nvPr/>
        </p:nvSpPr>
        <p:spPr>
          <a:xfrm>
            <a:off x="10890130" y="275177"/>
            <a:ext cx="9361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Tx/>
            </a:pPr>
            <a:r>
              <a:rPr lang="he-IL" sz="18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בס"ד.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955F02C-C394-4C74-A9A7-34A7D194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63957"/>
            <a:ext cx="6280186" cy="368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116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E5D751-9869-49E7-66E1-90CE6729C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715" y="217633"/>
            <a:ext cx="6815667" cy="3509509"/>
          </a:xfrm>
        </p:spPr>
        <p:txBody>
          <a:bodyPr>
            <a:normAutofit fontScale="92500" lnSpcReduction="10000"/>
          </a:bodyPr>
          <a:lstStyle/>
          <a:p>
            <a:pPr marL="23495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u="sng" dirty="0">
                <a:ea typeface="Calibri" panose="020F0502020204030204" pitchFamily="34" charset="0"/>
              </a:rPr>
              <a:t>2  נקודות זיכוי :</a:t>
            </a:r>
          </a:p>
          <a:p>
            <a:pPr marL="2349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dirty="0">
                <a:ea typeface="Calibri" panose="020F0502020204030204" pitchFamily="34" charset="0"/>
              </a:rPr>
              <a:t>1 במסגרת לימודי האזרחות </a:t>
            </a:r>
          </a:p>
          <a:p>
            <a:pPr marL="23495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dirty="0">
                <a:ea typeface="Calibri" panose="020F0502020204030204" pitchFamily="34" charset="0"/>
              </a:rPr>
              <a:t>                +</a:t>
            </a:r>
          </a:p>
          <a:p>
            <a:pPr marL="23495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he-IL" dirty="0">
                <a:ea typeface="Calibri" panose="020F0502020204030204" pitchFamily="34" charset="0"/>
              </a:rPr>
              <a:t>1 במסגרת תרומה לקהילה.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B834C4B-7F33-E819-262C-3A407B27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9" y="3834122"/>
            <a:ext cx="5236918" cy="302387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8DFD530-C345-F594-CEC7-24A1717FA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277" y="3834122"/>
            <a:ext cx="237155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EDF2BAC-FC33-B93F-AD7C-4E24464781FD}"/>
              </a:ext>
            </a:extLst>
          </p:cNvPr>
          <p:cNvSpPr txBox="1"/>
          <p:nvPr/>
        </p:nvSpPr>
        <p:spPr>
          <a:xfrm>
            <a:off x="535710" y="1164134"/>
            <a:ext cx="10921380" cy="45858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החל משנת תשפ"ו, כל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נער.ה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הלומד בקידום נוער-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היל"ה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יהיה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מחוייב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ב45 שעות התנדבות.</a:t>
            </a:r>
            <a:endParaRPr lang="he-IL" dirty="0"/>
          </a:p>
          <a:p>
            <a:pPr algn="r" rtl="1"/>
            <a:endParaRPr lang="he-IL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יש דרכים שונות לעשות זאת:</a:t>
            </a:r>
          </a:p>
          <a:p>
            <a:pPr marL="285750" indent="-285750" algn="r" rtl="1">
              <a:buFontTx/>
              <a:buChar char="-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קבוצות של תרומה לקהילה: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בשיתוף עמותות, בדגש על נושאים, בדגש על פעולות קבועות.</a:t>
            </a:r>
          </a:p>
          <a:p>
            <a:pPr marL="285750" indent="-285750" algn="r" rtl="1">
              <a:buFontTx/>
              <a:buChar char="-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שילוב בתוך מיומנויות</a:t>
            </a:r>
          </a:p>
          <a:p>
            <a:pPr marL="285750" indent="-285750" algn="r" rtl="1">
              <a:buFontTx/>
              <a:buChar char="-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ימי שיא ביחידה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 במחוז.</a:t>
            </a:r>
          </a:p>
          <a:p>
            <a:pPr marL="285750" indent="-285750" algn="r" rtl="1">
              <a:buFontTx/>
              <a:buChar char="-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הרשות המקומית</a:t>
            </a:r>
          </a:p>
          <a:p>
            <a:pPr marL="285750" indent="-285750" algn="r" rtl="1">
              <a:buFontTx/>
              <a:buChar char="-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במסגרת לימודי אזרחות</a:t>
            </a: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Tx/>
              <a:buChar char="-"/>
            </a:pP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CB770E4-7E16-7651-23D9-C160CAAA627B}"/>
              </a:ext>
            </a:extLst>
          </p:cNvPr>
          <p:cNvSpPr txBox="1"/>
          <p:nvPr/>
        </p:nvSpPr>
        <p:spPr>
          <a:xfrm>
            <a:off x="4368801" y="680500"/>
            <a:ext cx="4396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David" panose="020E0502060401010101" pitchFamily="34" charset="-79"/>
                <a:sym typeface="Arial"/>
              </a:rPr>
              <a:t>מעורבות חברתית</a:t>
            </a:r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C80AB81-02D2-FA2E-40BE-4C2AC14D7022}"/>
              </a:ext>
            </a:extLst>
          </p:cNvPr>
          <p:cNvSpPr txBox="1"/>
          <p:nvPr/>
        </p:nvSpPr>
        <p:spPr>
          <a:xfrm>
            <a:off x="0" y="4170372"/>
            <a:ext cx="12191999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ההתנדבויות יהיו באחריות משותפת של צוותי חינוך- טיפול ומורי </a:t>
            </a:r>
            <a:r>
              <a:rPr lang="he-IL" sz="2400" dirty="0" err="1">
                <a:latin typeface="Arial" panose="020B0604020202020204" pitchFamily="34" charset="0"/>
                <a:cs typeface="Arial" panose="020B0604020202020204" pitchFamily="34" charset="0"/>
              </a:rPr>
              <a:t>היל"ה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   יש להקפיד על כך.</a:t>
            </a: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600" b="1" dirty="0">
                <a:latin typeface="Arial" panose="020B0604020202020204" pitchFamily="34" charset="0"/>
                <a:cs typeface="Arial" panose="020B0604020202020204" pitchFamily="34" charset="0"/>
              </a:rPr>
              <a:t>במסגרת לימודי אזרחות מספיק להיות נוכח ולהתנדב 1-2 שעות מכלל שעות ההתנדבות.</a:t>
            </a:r>
          </a:p>
          <a:p>
            <a:pPr algn="r" rtl="1"/>
            <a:endParaRPr lang="he-I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בסיום השנה יערך יום שיא ותעודות הצטיינות ארצי.</a:t>
            </a:r>
          </a:p>
          <a:p>
            <a:pPr algn="r" rtl="1"/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18268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87A558DC-174E-C4C8-82F5-86EFADD3D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84175"/>
              </p:ext>
            </p:extLst>
          </p:nvPr>
        </p:nvGraphicFramePr>
        <p:xfrm>
          <a:off x="2142837" y="7935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2114B832-544F-CA0A-947E-E8C5BCB646BF}"/>
              </a:ext>
            </a:extLst>
          </p:cNvPr>
          <p:cNvSpPr/>
          <p:nvPr/>
        </p:nvSpPr>
        <p:spPr>
          <a:xfrm rot="19608436">
            <a:off x="199722" y="331891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אזרחות</a:t>
            </a:r>
          </a:p>
        </p:txBody>
      </p:sp>
    </p:spTree>
    <p:extLst>
      <p:ext uri="{BB962C8B-B14F-4D97-AF65-F5344CB8AC3E}">
        <p14:creationId xmlns:p14="http://schemas.microsoft.com/office/powerpoint/2010/main" val="170953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BBAD0DE-38A6-9022-4A77-13DF9F67F1A5}"/>
              </a:ext>
            </a:extLst>
          </p:cNvPr>
          <p:cNvSpPr txBox="1"/>
          <p:nvPr/>
        </p:nvSpPr>
        <p:spPr>
          <a:xfrm>
            <a:off x="591127" y="637309"/>
            <a:ext cx="1088043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1800" dirty="0"/>
              <a:t> </a:t>
            </a:r>
            <a:r>
              <a:rPr lang="he-IL" sz="1800" b="1" u="sng" dirty="0"/>
              <a:t>התאמה אישית: </a:t>
            </a:r>
          </a:p>
          <a:p>
            <a:pPr algn="r"/>
            <a:r>
              <a:rPr lang="he-IL" sz="1800" dirty="0"/>
              <a:t>תנו לתלמידים </a:t>
            </a:r>
            <a:r>
              <a:rPr lang="he-IL" sz="1800" b="1" dirty="0"/>
              <a:t>לבחור את הפעילות ההתנדבותית</a:t>
            </a:r>
          </a:p>
          <a:p>
            <a:pPr algn="r"/>
            <a:r>
              <a:rPr lang="he-IL" sz="1800" dirty="0"/>
              <a:t>אפשר להציע מגוון פעילויות ואפשרויות שונות להתנדבות, כך שהתלמידים ירגישו שיש להם בחירה אמיתית. </a:t>
            </a:r>
          </a:p>
          <a:p>
            <a:pPr algn="r"/>
            <a:r>
              <a:rPr lang="he-IL" sz="1800" dirty="0"/>
              <a:t>התאימו את ההתנדבות למאפיינים האישיים של כל תלמיד :תחומי עניין, כישורים, תחביבים</a:t>
            </a:r>
          </a:p>
          <a:p>
            <a:pPr algn="r"/>
            <a:r>
              <a:rPr lang="he-IL" sz="1800" dirty="0"/>
              <a:t>לדוגמה, אם תלמיד אוהב בעלי חיים, אפשר להציע לו להתנדב במקלט לחיות.</a:t>
            </a:r>
          </a:p>
          <a:p>
            <a:pPr algn="r"/>
            <a:endParaRPr lang="he-IL" sz="1800" dirty="0"/>
          </a:p>
          <a:p>
            <a:pPr algn="r"/>
            <a:endParaRPr lang="he-IL" sz="1800" dirty="0"/>
          </a:p>
          <a:p>
            <a:pPr algn="r"/>
            <a:r>
              <a:rPr lang="he-IL" sz="1800" dirty="0"/>
              <a:t> </a:t>
            </a:r>
            <a:r>
              <a:rPr lang="he-IL" sz="1800" b="1" u="sng" dirty="0"/>
              <a:t>תמיכה בהבנה שהמעורבות החברתית היא חלק מהזהות - קידום תחושת שייכות: </a:t>
            </a:r>
          </a:p>
          <a:p>
            <a:pPr algn="r"/>
            <a:r>
              <a:rPr lang="he-IL" sz="1800" dirty="0"/>
              <a:t>כאשר התלמידים מרגישים שהם חלק מקבוצה או קהילה רחבה (כמו כיתה, בית ספר או עיר), הם עשויים להיות מוכנים לקחת חלק במאמץ קהילתי מתוך תחושת אחריות קבוצתית. </a:t>
            </a:r>
            <a:endParaRPr lang="en-US" sz="1800" dirty="0"/>
          </a:p>
          <a:p>
            <a:pPr algn="r"/>
            <a:endParaRPr lang="he-IL" sz="1800" dirty="0"/>
          </a:p>
          <a:p>
            <a:pPr algn="r"/>
            <a:r>
              <a:rPr lang="he-IL" sz="1800" dirty="0"/>
              <a:t>תנו להם להרגיש שתרומתם נחשבת ומשמעותית.</a:t>
            </a:r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he-IL" sz="1800" b="1" u="sng" dirty="0"/>
              <a:t>הראו להם כיצד ההתנדבות מחזקת את תחושת המסוגלות שלהם: </a:t>
            </a:r>
          </a:p>
          <a:p>
            <a:pPr algn="r"/>
            <a:r>
              <a:rPr lang="he-IL" sz="1800" dirty="0"/>
              <a:t>תלמידים אוהבים לדעת שהם יכולים לשנות מצבים או להוביל דברים. </a:t>
            </a:r>
          </a:p>
          <a:p>
            <a:pPr algn="r"/>
            <a:r>
              <a:rPr lang="he-IL" sz="1800" dirty="0"/>
              <a:t>אם הם רואים שהפעילות ההתנדבותית באמת משנה משהו, הם יהיו מונעים להיות חלק מהשינוי.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353E12D-FF45-70F9-4859-786D9A591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" y="3992130"/>
            <a:ext cx="2454852" cy="24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7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52F805-93F7-ADA8-C3F1-7C044C2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מעורבות חברתית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1689844-C973-6621-200B-B03C72378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accent5"/>
                </a:solidFill>
              </a:rPr>
              <a:t>התנדבות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0E8C62C-1527-302D-EFAB-07E0CAAC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92350"/>
            <a:ext cx="5386917" cy="3951288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בקהילה: </a:t>
            </a:r>
          </a:p>
          <a:p>
            <a:pPr marL="0" indent="0">
              <a:buNone/>
            </a:pPr>
            <a:r>
              <a:rPr lang="he-IL" dirty="0"/>
              <a:t>קשישים/ גני ילדים/ צרכים מיוחדים / "לאוטובוס עולה גברת עם סלים" / חלוקת מזון 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חקלאות</a:t>
            </a:r>
          </a:p>
          <a:p>
            <a:endParaRPr lang="he-IL" dirty="0"/>
          </a:p>
          <a:p>
            <a:r>
              <a:rPr lang="he-IL" dirty="0"/>
              <a:t>חפירות ארכיאולוגיות</a:t>
            </a:r>
          </a:p>
          <a:p>
            <a:endParaRPr lang="he-IL" dirty="0"/>
          </a:p>
          <a:p>
            <a:r>
              <a:rPr lang="he-IL" dirty="0"/>
              <a:t>סוגיה אזרחית:</a:t>
            </a:r>
          </a:p>
          <a:p>
            <a:pPr marL="0" indent="0">
              <a:buNone/>
            </a:pPr>
            <a:r>
              <a:rPr lang="he-IL" dirty="0"/>
              <a:t>ניקיון חוף הים / סטיקרים לנהגים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קידום נוער:</a:t>
            </a:r>
          </a:p>
          <a:p>
            <a:pPr marL="0" indent="0">
              <a:buNone/>
            </a:pPr>
            <a:r>
              <a:rPr lang="he-IL" dirty="0"/>
              <a:t>צביעה/ גינה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מיומנויות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DF99E04-5C4F-A9C2-3BDD-8378C1983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>
                <a:solidFill>
                  <a:schemeClr val="accent5"/>
                </a:solidFill>
              </a:rPr>
              <a:t>עמותה</a:t>
            </a:r>
            <a:r>
              <a:rPr lang="he-IL" dirty="0"/>
              <a:t> – </a:t>
            </a:r>
            <a:r>
              <a:rPr lang="he-IL" dirty="0">
                <a:hlinkClick r:id="rId2"/>
              </a:rPr>
              <a:t>אתר </a:t>
            </a:r>
            <a:r>
              <a:rPr lang="he-IL" dirty="0" err="1">
                <a:hlinkClick r:id="rId2"/>
              </a:rPr>
              <a:t>גיידסטאר</a:t>
            </a:r>
            <a:endParaRPr lang="he-IL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84A836F-4947-60CB-C836-4552AEDB4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2324389"/>
            <a:ext cx="5389033" cy="3951288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תנועת נוער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חיבור אישי</a:t>
            </a:r>
          </a:p>
          <a:p>
            <a:pPr marL="0" indent="0">
              <a:buNone/>
            </a:pPr>
            <a:r>
              <a:rPr lang="he-IL" dirty="0"/>
              <a:t>כגון: גידול בעלי חיים/ספורט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נושא פרטי/ סוגיה אזרחית</a:t>
            </a:r>
          </a:p>
          <a:p>
            <a:pPr marL="0" indent="0">
              <a:buNone/>
            </a:pPr>
            <a:r>
              <a:rPr lang="he-IL" dirty="0"/>
              <a:t>כגון: איכות סביבה/ סיוע רגשי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בית כנסת/ מדרשה</a:t>
            </a:r>
            <a:r>
              <a:rPr lang="he-IL"/>
              <a:t>/ כולל/חב"ד</a:t>
            </a:r>
            <a:endParaRPr lang="he-I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e-IL" sz="2700" b="1" dirty="0"/>
              <a:t>מטלת הביצוע = גמר אזרחות (12 שנ"ל)</a:t>
            </a:r>
            <a:br>
              <a:rPr lang="he-IL" sz="2700" b="1" dirty="0"/>
            </a:br>
            <a:r>
              <a:rPr lang="he-IL" sz="2700" b="1" dirty="0"/>
              <a:t>שווה ערך ל30% מבחינת הבגרות באזרחות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dirty="0"/>
              <a:t>מורה מעריך</a:t>
            </a:r>
          </a:p>
          <a:p>
            <a:pPr marL="0" indent="0" algn="ctr">
              <a:buNone/>
            </a:pPr>
            <a:r>
              <a:rPr lang="he-IL" dirty="0"/>
              <a:t>מורה חיצוני המגיע להעריך את התלמידים במטלת הביצוע.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dirty="0"/>
              <a:t>מורה מנחה</a:t>
            </a:r>
          </a:p>
          <a:p>
            <a:pPr marL="0" indent="0" algn="ctr">
              <a:buNone/>
            </a:pPr>
            <a:r>
              <a:rPr lang="he-IL" dirty="0"/>
              <a:t> מורה לאזרחות המלמד ביחידה ומסייע לתלמיד לכתוב את העבודה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sz="1125" dirty="0"/>
          </a:p>
          <a:p>
            <a:pPr marL="0" indent="0">
              <a:buNone/>
            </a:pPr>
            <a:endParaRPr lang="he-IL" sz="1125" dirty="0"/>
          </a:p>
          <a:p>
            <a:pPr marL="0" indent="0">
              <a:buNone/>
            </a:pPr>
            <a:endParaRPr lang="he-IL" sz="1425" dirty="0"/>
          </a:p>
          <a:p>
            <a:pPr marL="0" indent="0">
              <a:buNone/>
            </a:pPr>
            <a:r>
              <a:rPr lang="he-IL" sz="1425" dirty="0"/>
              <a:t>25 נקודות </a:t>
            </a:r>
          </a:p>
          <a:p>
            <a:pPr marL="0" indent="0">
              <a:buNone/>
            </a:pPr>
            <a:r>
              <a:rPr lang="he-IL" sz="1425" dirty="0"/>
              <a:t>מבחן פנימי</a:t>
            </a:r>
          </a:p>
          <a:p>
            <a:pPr marL="0" indent="0">
              <a:buNone/>
            </a:pPr>
            <a:r>
              <a:rPr lang="he-IL" sz="1425" dirty="0"/>
              <a:t>מבחן בכתב </a:t>
            </a:r>
          </a:p>
          <a:p>
            <a:pPr marL="0" indent="0">
              <a:buNone/>
            </a:pPr>
            <a:r>
              <a:rPr lang="he-IL" sz="1425" dirty="0"/>
              <a:t>שהמורה המנחה חיבר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 </a:t>
            </a:r>
          </a:p>
        </p:txBody>
      </p:sp>
      <p:cxnSp>
        <p:nvCxnSpPr>
          <p:cNvPr id="6" name="מחבר חץ ישר 5"/>
          <p:cNvCxnSpPr>
            <a:cxnSpLocks/>
          </p:cNvCxnSpPr>
          <p:nvPr/>
        </p:nvCxnSpPr>
        <p:spPr>
          <a:xfrm>
            <a:off x="9093200" y="2937721"/>
            <a:ext cx="1438818" cy="1200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מחבר חץ ישר 7"/>
          <p:cNvCxnSpPr>
            <a:cxnSpLocks/>
          </p:cNvCxnSpPr>
          <p:nvPr/>
        </p:nvCxnSpPr>
        <p:spPr>
          <a:xfrm flipH="1">
            <a:off x="7518400" y="2937721"/>
            <a:ext cx="1574800" cy="1200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02399" y="4249718"/>
            <a:ext cx="11945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25 נקודות </a:t>
            </a:r>
          </a:p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ציון על </a:t>
            </a:r>
          </a:p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כתיבת</a:t>
            </a:r>
          </a:p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מטלת הביצוע </a:t>
            </a:r>
          </a:p>
        </p:txBody>
      </p:sp>
      <p:cxnSp>
        <p:nvCxnSpPr>
          <p:cNvPr id="9" name="מחבר חץ ישר 8"/>
          <p:cNvCxnSpPr>
            <a:cxnSpLocks/>
          </p:cNvCxnSpPr>
          <p:nvPr/>
        </p:nvCxnSpPr>
        <p:spPr>
          <a:xfrm>
            <a:off x="3482270" y="2985486"/>
            <a:ext cx="1226218" cy="951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>
            <a:cxnSpLocks/>
          </p:cNvCxnSpPr>
          <p:nvPr/>
        </p:nvCxnSpPr>
        <p:spPr>
          <a:xfrm flipH="1">
            <a:off x="2266519" y="2985486"/>
            <a:ext cx="1215751" cy="1028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67809" y="3937334"/>
            <a:ext cx="1404156" cy="9417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Bef>
                <a:spcPct val="20000"/>
              </a:spcBef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15 נקודות </a:t>
            </a:r>
          </a:p>
          <a:p>
            <a:pPr algn="r" rtl="1">
              <a:spcBef>
                <a:spcPct val="20000"/>
              </a:spcBef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מבחן בעל –פה</a:t>
            </a:r>
          </a:p>
          <a:p>
            <a:pPr algn="r" rtl="1">
              <a:spcBef>
                <a:spcPct val="20000"/>
              </a:spcBef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שאלות יחידת מבוא/</a:t>
            </a:r>
          </a:p>
          <a:p>
            <a:pPr algn="r" rtl="1">
              <a:spcBef>
                <a:spcPct val="20000"/>
              </a:spcBef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מושגים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0594" y="4085142"/>
            <a:ext cx="10534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35 נקודות </a:t>
            </a:r>
          </a:p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שאלות על </a:t>
            </a:r>
          </a:p>
          <a:p>
            <a:pPr algn="r" rtl="1">
              <a:buClrTx/>
            </a:pPr>
            <a:r>
              <a:rPr lang="he-IL" sz="1200" kern="1200" dirty="0">
                <a:solidFill>
                  <a:prstClr val="black"/>
                </a:solidFill>
                <a:latin typeface="Calibri"/>
                <a:ea typeface="+mn-ea"/>
                <a:cs typeface="Arial" panose="020B0604020202020204" pitchFamily="34" charset="0"/>
              </a:rPr>
              <a:t>מטלת הביצוע </a:t>
            </a: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3C8B4ECE-5419-E38C-3707-1ABB0A014614}"/>
              </a:ext>
            </a:extLst>
          </p:cNvPr>
          <p:cNvSpPr txBox="1"/>
          <p:nvPr/>
        </p:nvSpPr>
        <p:spPr>
          <a:xfrm>
            <a:off x="1022188" y="5684810"/>
            <a:ext cx="1067104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/>
              <a:t>העבודה היא עבודה קבוצתית. יש להגיש בקבוצות של  2-3 נערים\</a:t>
            </a:r>
            <a:r>
              <a:rPr lang="he-IL" b="1" dirty="0" err="1"/>
              <a:t>ות</a:t>
            </a:r>
            <a:r>
              <a:rPr lang="he-IL" b="1" dirty="0"/>
              <a:t>. </a:t>
            </a:r>
            <a:endParaRPr lang="en-US" dirty="0"/>
          </a:p>
          <a:p>
            <a:pPr lvl="0" algn="r" rtl="1"/>
            <a:r>
              <a:rPr lang="he-IL" dirty="0"/>
              <a:t>יש לכתוב את מטלת הביצוע רק לאחר שהנערים\ נערות נבחנו על יחידת המבוא באזרחות (שווי מבחן= 25 נקודות).</a:t>
            </a:r>
            <a:endParaRPr lang="en-US" dirty="0"/>
          </a:p>
          <a:p>
            <a:pPr lvl="0" algn="r" rtl="1"/>
            <a:r>
              <a:rPr lang="he-IL" b="1" dirty="0"/>
              <a:t>יש לצרף את הבחינה על יחידת המבוא לעבודה הכתובה</a:t>
            </a:r>
            <a:r>
              <a:rPr lang="he-I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75DF2A-C414-51DC-E77E-C0CFA064B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e-IL" dirty="0">
                <a:solidFill>
                  <a:schemeClr val="accent1"/>
                </a:solidFill>
              </a:rPr>
            </a:br>
            <a:r>
              <a:rPr lang="he-IL" dirty="0">
                <a:solidFill>
                  <a:schemeClr val="accent1"/>
                </a:solidFill>
              </a:rPr>
              <a:t>רשימת בוחנים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DB850544-7328-15C3-1DFA-334AA9497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093" y="1545348"/>
            <a:ext cx="7109813" cy="50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</TotalTime>
  <Words>499</Words>
  <Application>Microsoft Office PowerPoint</Application>
  <PresentationFormat>מסך רחב</PresentationFormat>
  <Paragraphs>111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Wingdings 2</vt:lpstr>
      <vt:lpstr>Calibri Light</vt:lpstr>
      <vt:lpstr>Arial</vt:lpstr>
      <vt:lpstr>Calibri</vt:lpstr>
      <vt:lpstr>ערכת נושא Office</vt:lpstr>
      <vt:lpstr>HDOfficeLightV0</vt:lpstr>
      <vt:lpstr>מטלת ביצוע באזרחות מעורבות חברתית</vt:lpstr>
      <vt:lpstr>מצגת של PowerPoint‏</vt:lpstr>
      <vt:lpstr>מצגת של PowerPoint‏</vt:lpstr>
      <vt:lpstr>מצגת של PowerPoint‏</vt:lpstr>
      <vt:lpstr>מצגת של PowerPoint‏</vt:lpstr>
      <vt:lpstr>מעורבות חברתית</vt:lpstr>
      <vt:lpstr>מטלת הביצוע = גמר אזרחות (12 שנ"ל) שווה ערך ל30% מבחינת הבגרות באזרחות</vt:lpstr>
      <vt:lpstr> רשימת בוחנים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קשיי הסתגלות</dc:title>
  <dc:creator>Orly Frenkel</dc:creator>
  <cp:lastModifiedBy>Najib Talhami</cp:lastModifiedBy>
  <cp:revision>154</cp:revision>
  <dcterms:modified xsi:type="dcterms:W3CDTF">2025-11-18T11:41:48Z</dcterms:modified>
</cp:coreProperties>
</file>