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7" r:id="rId4"/>
    <p:sldId id="258" r:id="rId5"/>
    <p:sldId id="266" r:id="rId6"/>
    <p:sldId id="267" r:id="rId7"/>
    <p:sldId id="268" r:id="rId8"/>
    <p:sldId id="270" r:id="rId9"/>
    <p:sldId id="269" r:id="rId10"/>
    <p:sldId id="260" r:id="rId11"/>
    <p:sldId id="261" r:id="rId12"/>
    <p:sldId id="262" r:id="rId13"/>
    <p:sldId id="263" r:id="rId14"/>
    <p:sldId id="264" r:id="rId15"/>
    <p:sldId id="271" r:id="rId16"/>
    <p:sldId id="272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66696-BB28-4EC3-9EC9-6CD67BAB907B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4F12EEB6-6AE3-4B26-84C5-6791CCA10E43}">
      <dgm:prSet phldrT="[טקסט]" custT="1"/>
      <dgm:spPr/>
      <dgm:t>
        <a:bodyPr/>
        <a:lstStyle/>
        <a:p>
          <a:pPr rtl="1"/>
          <a:r>
            <a:rPr lang="he-IL" sz="1600" b="1" dirty="0"/>
            <a:t>שאלת אירוע</a:t>
          </a:r>
        </a:p>
        <a:p>
          <a:pPr rtl="1"/>
          <a:r>
            <a:rPr lang="he-IL" sz="1300" dirty="0"/>
            <a:t>(פרק א' ופרק ד')</a:t>
          </a:r>
        </a:p>
      </dgm:t>
    </dgm:pt>
    <dgm:pt modelId="{6C4B237E-91A0-4795-B11D-13DED1CEA5D6}" type="parTrans" cxnId="{B9033F53-8E55-4BF3-9BF5-5B66EB9BCBFA}">
      <dgm:prSet/>
      <dgm:spPr/>
      <dgm:t>
        <a:bodyPr/>
        <a:lstStyle/>
        <a:p>
          <a:pPr rtl="1"/>
          <a:endParaRPr lang="he-IL"/>
        </a:p>
      </dgm:t>
    </dgm:pt>
    <dgm:pt modelId="{9B4B731E-72A1-4FBD-BC89-D4BC8CCCAFC7}" type="sibTrans" cxnId="{B9033F53-8E55-4BF3-9BF5-5B66EB9BCBFA}">
      <dgm:prSet/>
      <dgm:spPr/>
      <dgm:t>
        <a:bodyPr/>
        <a:lstStyle/>
        <a:p>
          <a:pPr rtl="1"/>
          <a:endParaRPr lang="he-IL"/>
        </a:p>
      </dgm:t>
    </dgm:pt>
    <dgm:pt modelId="{39873603-4FB9-417F-8C56-D17D2BF6CD44}">
      <dgm:prSet phldrT="[טקסט]" custT="1"/>
      <dgm:spPr/>
      <dgm:t>
        <a:bodyPr/>
        <a:lstStyle/>
        <a:p>
          <a:pPr rtl="1"/>
          <a:r>
            <a:rPr lang="he-IL" sz="1600" b="1" dirty="0"/>
            <a:t>שאלת ידע מורכבת</a:t>
          </a:r>
        </a:p>
        <a:p>
          <a:pPr rtl="1"/>
          <a:r>
            <a:rPr lang="he-IL" sz="1300" dirty="0"/>
            <a:t>(חלק ב' בפרק ב')</a:t>
          </a:r>
        </a:p>
      </dgm:t>
    </dgm:pt>
    <dgm:pt modelId="{C0F58F78-3AD6-4C46-8A23-3C62CDF7B5A4}" type="parTrans" cxnId="{69EAD512-DC7A-488F-9F7B-3E595BBD4917}">
      <dgm:prSet/>
      <dgm:spPr/>
      <dgm:t>
        <a:bodyPr/>
        <a:lstStyle/>
        <a:p>
          <a:pPr rtl="1"/>
          <a:endParaRPr lang="he-IL"/>
        </a:p>
      </dgm:t>
    </dgm:pt>
    <dgm:pt modelId="{4573ACB4-95F4-4D36-86D7-8E926E92DEA3}" type="sibTrans" cxnId="{69EAD512-DC7A-488F-9F7B-3E595BBD4917}">
      <dgm:prSet/>
      <dgm:spPr/>
      <dgm:t>
        <a:bodyPr/>
        <a:lstStyle/>
        <a:p>
          <a:pPr rtl="1"/>
          <a:endParaRPr lang="he-IL"/>
        </a:p>
      </dgm:t>
    </dgm:pt>
    <dgm:pt modelId="{65E4DFB2-D190-4271-9A5D-C38FE16840F5}">
      <dgm:prSet phldrT="[טקסט]"/>
      <dgm:spPr/>
      <dgm:t>
        <a:bodyPr/>
        <a:lstStyle/>
        <a:p>
          <a:pPr rtl="1"/>
          <a:r>
            <a:rPr lang="he-IL" b="1" dirty="0"/>
            <a:t>הצג</a:t>
          </a:r>
          <a:r>
            <a:rPr lang="he-IL" dirty="0"/>
            <a:t> – הגדרת מושג</a:t>
          </a:r>
        </a:p>
      </dgm:t>
    </dgm:pt>
    <dgm:pt modelId="{7BFB136F-D06B-4669-8D98-FC6399AEAD8B}" type="parTrans" cxnId="{56FE578F-28F0-4A2E-ABC6-52503E6E2746}">
      <dgm:prSet/>
      <dgm:spPr/>
      <dgm:t>
        <a:bodyPr/>
        <a:lstStyle/>
        <a:p>
          <a:pPr rtl="1"/>
          <a:endParaRPr lang="he-IL"/>
        </a:p>
      </dgm:t>
    </dgm:pt>
    <dgm:pt modelId="{BC35FF6D-FA4B-461E-B887-945E97561DE7}" type="sibTrans" cxnId="{56FE578F-28F0-4A2E-ABC6-52503E6E2746}">
      <dgm:prSet/>
      <dgm:spPr/>
      <dgm:t>
        <a:bodyPr/>
        <a:lstStyle/>
        <a:p>
          <a:pPr rtl="1"/>
          <a:endParaRPr lang="he-IL"/>
        </a:p>
      </dgm:t>
    </dgm:pt>
    <dgm:pt modelId="{B6601731-154C-4D4D-B23F-892B7F7D4D02}">
      <dgm:prSet phldrT="[טקסט]" custT="1"/>
      <dgm:spPr/>
      <dgm:t>
        <a:bodyPr/>
        <a:lstStyle/>
        <a:p>
          <a:pPr rtl="1"/>
          <a:r>
            <a:rPr lang="he-IL" sz="1600" b="1" dirty="0"/>
            <a:t>שאלת עמדה</a:t>
          </a:r>
        </a:p>
        <a:p>
          <a:pPr rtl="1"/>
          <a:endParaRPr lang="he-IL" sz="1300" dirty="0"/>
        </a:p>
        <a:p>
          <a:pPr rtl="1"/>
          <a:r>
            <a:rPr lang="he-IL" sz="1300" dirty="0"/>
            <a:t>(פרק ד')</a:t>
          </a:r>
        </a:p>
      </dgm:t>
    </dgm:pt>
    <dgm:pt modelId="{4A7D4151-4E82-485F-B573-1CA4DD3A316A}" type="parTrans" cxnId="{10E5DC70-C883-4A8C-91BA-0A3E8B66D9CE}">
      <dgm:prSet/>
      <dgm:spPr/>
      <dgm:t>
        <a:bodyPr/>
        <a:lstStyle/>
        <a:p>
          <a:pPr rtl="1"/>
          <a:endParaRPr lang="he-IL"/>
        </a:p>
      </dgm:t>
    </dgm:pt>
    <dgm:pt modelId="{026498FA-2283-4816-AB4A-1084E1E21A29}" type="sibTrans" cxnId="{10E5DC70-C883-4A8C-91BA-0A3E8B66D9CE}">
      <dgm:prSet/>
      <dgm:spPr/>
      <dgm:t>
        <a:bodyPr/>
        <a:lstStyle/>
        <a:p>
          <a:pPr rtl="1"/>
          <a:endParaRPr lang="he-IL"/>
        </a:p>
      </dgm:t>
    </dgm:pt>
    <dgm:pt modelId="{E0DF3F09-0179-4A61-9D0D-13C1FF609144}">
      <dgm:prSet phldrT="[טקסט]" custT="1"/>
      <dgm:spPr/>
      <dgm:t>
        <a:bodyPr/>
        <a:lstStyle/>
        <a:p>
          <a:pPr rtl="1">
            <a:buFontTx/>
            <a:buNone/>
          </a:pPr>
          <a:r>
            <a:rPr lang="he-IL" sz="1200" dirty="0"/>
            <a:t>א. </a:t>
          </a:r>
          <a:r>
            <a:rPr lang="he-IL" sz="1200" b="1" dirty="0">
              <a:cs typeface="+mn-cs"/>
            </a:rPr>
            <a:t>אני בעד / אני נגד + הטענה</a:t>
          </a:r>
        </a:p>
      </dgm:t>
    </dgm:pt>
    <dgm:pt modelId="{DC341D79-166E-4BD7-96B8-11080EA34C30}" type="parTrans" cxnId="{3180F75F-B859-45DA-9179-29F0567357B9}">
      <dgm:prSet/>
      <dgm:spPr/>
      <dgm:t>
        <a:bodyPr/>
        <a:lstStyle/>
        <a:p>
          <a:pPr rtl="1"/>
          <a:endParaRPr lang="he-IL"/>
        </a:p>
      </dgm:t>
    </dgm:pt>
    <dgm:pt modelId="{15AEF747-7088-4607-9FC2-4448118BBA7A}" type="sibTrans" cxnId="{3180F75F-B859-45DA-9179-29F0567357B9}">
      <dgm:prSet/>
      <dgm:spPr/>
      <dgm:t>
        <a:bodyPr/>
        <a:lstStyle/>
        <a:p>
          <a:pPr rtl="1"/>
          <a:endParaRPr lang="he-IL"/>
        </a:p>
      </dgm:t>
    </dgm:pt>
    <dgm:pt modelId="{4A3EF9CC-5059-4341-8275-93DED26D158D}">
      <dgm:prSet/>
      <dgm:spPr/>
      <dgm:t>
        <a:bodyPr/>
        <a:lstStyle/>
        <a:p>
          <a:pPr rtl="1"/>
          <a:r>
            <a:rPr lang="he-IL" b="1" dirty="0"/>
            <a:t>ציין</a:t>
          </a:r>
          <a:r>
            <a:rPr lang="he-IL" dirty="0"/>
            <a:t> - מושג</a:t>
          </a:r>
        </a:p>
      </dgm:t>
    </dgm:pt>
    <dgm:pt modelId="{64C6D498-5BDF-415E-9D85-254C82BF739A}" type="parTrans" cxnId="{864AEDE5-7073-4A93-8438-AB53165A076D}">
      <dgm:prSet/>
      <dgm:spPr/>
      <dgm:t>
        <a:bodyPr/>
        <a:lstStyle/>
        <a:p>
          <a:pPr rtl="1"/>
          <a:endParaRPr lang="he-IL"/>
        </a:p>
      </dgm:t>
    </dgm:pt>
    <dgm:pt modelId="{C4D1B62E-02A0-4EBD-83E5-93E129188C89}" type="sibTrans" cxnId="{864AEDE5-7073-4A93-8438-AB53165A076D}">
      <dgm:prSet/>
      <dgm:spPr/>
      <dgm:t>
        <a:bodyPr/>
        <a:lstStyle/>
        <a:p>
          <a:pPr rtl="1"/>
          <a:endParaRPr lang="he-IL"/>
        </a:p>
      </dgm:t>
    </dgm:pt>
    <dgm:pt modelId="{78CC09C6-64F8-4B58-8EBC-C517B00D4143}">
      <dgm:prSet/>
      <dgm:spPr/>
      <dgm:t>
        <a:bodyPr/>
        <a:lstStyle/>
        <a:p>
          <a:pPr rtl="1"/>
          <a:r>
            <a:rPr lang="he-IL" b="1" dirty="0"/>
            <a:t>הצג </a:t>
          </a:r>
          <a:r>
            <a:rPr lang="he-IL" dirty="0"/>
            <a:t>– הגדרת המושג</a:t>
          </a:r>
        </a:p>
      </dgm:t>
    </dgm:pt>
    <dgm:pt modelId="{B94A7C29-C7BC-4872-A5C3-961D8C61591A}" type="parTrans" cxnId="{73D7D159-1F53-4C02-85AE-D22C2EC82D01}">
      <dgm:prSet/>
      <dgm:spPr/>
      <dgm:t>
        <a:bodyPr/>
        <a:lstStyle/>
        <a:p>
          <a:pPr rtl="1"/>
          <a:endParaRPr lang="he-IL"/>
        </a:p>
      </dgm:t>
    </dgm:pt>
    <dgm:pt modelId="{F817636A-675D-44EA-B5E6-E1DE9DC0B1D1}" type="sibTrans" cxnId="{73D7D159-1F53-4C02-85AE-D22C2EC82D01}">
      <dgm:prSet/>
      <dgm:spPr/>
      <dgm:t>
        <a:bodyPr/>
        <a:lstStyle/>
        <a:p>
          <a:pPr rtl="1"/>
          <a:endParaRPr lang="he-IL"/>
        </a:p>
      </dgm:t>
    </dgm:pt>
    <dgm:pt modelId="{C456EF0F-9BEA-4171-833A-3941425B2016}">
      <dgm:prSet/>
      <dgm:spPr/>
      <dgm:t>
        <a:bodyPr/>
        <a:lstStyle/>
        <a:p>
          <a:pPr rtl="1"/>
          <a:r>
            <a:rPr lang="he-IL" b="1" dirty="0"/>
            <a:t>הסבר ביסוס </a:t>
          </a:r>
          <a:r>
            <a:rPr lang="he-IL" dirty="0"/>
            <a:t>–"ציטוט מהקטע"</a:t>
          </a:r>
        </a:p>
      </dgm:t>
    </dgm:pt>
    <dgm:pt modelId="{7B6A5E7D-7FEE-49D0-B9DF-B0268243ECEC}" type="parTrans" cxnId="{53EE2A67-DC7D-4B59-8F4F-86184F185874}">
      <dgm:prSet/>
      <dgm:spPr/>
      <dgm:t>
        <a:bodyPr/>
        <a:lstStyle/>
        <a:p>
          <a:pPr rtl="1"/>
          <a:endParaRPr lang="he-IL"/>
        </a:p>
      </dgm:t>
    </dgm:pt>
    <dgm:pt modelId="{BD46D199-FD68-4013-85FC-50B6C30E0C05}" type="sibTrans" cxnId="{53EE2A67-DC7D-4B59-8F4F-86184F185874}">
      <dgm:prSet/>
      <dgm:spPr/>
      <dgm:t>
        <a:bodyPr/>
        <a:lstStyle/>
        <a:p>
          <a:pPr rtl="1"/>
          <a:endParaRPr lang="he-IL"/>
        </a:p>
      </dgm:t>
    </dgm:pt>
    <dgm:pt modelId="{52D2340C-D250-4FDD-8A89-B64839E5BE8A}">
      <dgm:prSet phldrT="[טקסט]"/>
      <dgm:spPr/>
      <dgm:t>
        <a:bodyPr/>
        <a:lstStyle/>
        <a:p>
          <a:pPr rtl="1"/>
          <a:r>
            <a:rPr lang="he-IL" b="1" dirty="0"/>
            <a:t>הצג</a:t>
          </a:r>
          <a:r>
            <a:rPr lang="he-IL" dirty="0"/>
            <a:t> – הגדרת מושג</a:t>
          </a:r>
        </a:p>
      </dgm:t>
    </dgm:pt>
    <dgm:pt modelId="{8219C399-DFB5-43CF-BE6F-EF404B8E5EFE}" type="parTrans" cxnId="{9BA06B76-3426-402A-8BB3-E7899DEB3347}">
      <dgm:prSet/>
      <dgm:spPr/>
      <dgm:t>
        <a:bodyPr/>
        <a:lstStyle/>
        <a:p>
          <a:pPr rtl="1"/>
          <a:endParaRPr lang="he-IL"/>
        </a:p>
      </dgm:t>
    </dgm:pt>
    <dgm:pt modelId="{B7A6B1B3-BF23-4F98-A56B-468488086659}" type="sibTrans" cxnId="{9BA06B76-3426-402A-8BB3-E7899DEB3347}">
      <dgm:prSet/>
      <dgm:spPr/>
      <dgm:t>
        <a:bodyPr/>
        <a:lstStyle/>
        <a:p>
          <a:pPr rtl="1"/>
          <a:endParaRPr lang="he-IL"/>
        </a:p>
      </dgm:t>
    </dgm:pt>
    <dgm:pt modelId="{EFB09B2E-EAF0-4BAB-8E5E-ABC811D97255}">
      <dgm:prSet phldrT="[טקסט]"/>
      <dgm:spPr/>
      <dgm:t>
        <a:bodyPr/>
        <a:lstStyle/>
        <a:p>
          <a:pPr rtl="1"/>
          <a:r>
            <a:rPr lang="he-IL" b="1" dirty="0"/>
            <a:t>הסבר</a:t>
          </a:r>
          <a:r>
            <a:rPr lang="he-IL" dirty="0"/>
            <a:t> – הקשר בין שני המושגים</a:t>
          </a:r>
        </a:p>
      </dgm:t>
    </dgm:pt>
    <dgm:pt modelId="{C59C9C6F-8A9D-40D8-9239-9DBBB0C538DE}" type="parTrans" cxnId="{36F03270-ADAB-4D17-A752-1CDEE41941A6}">
      <dgm:prSet/>
      <dgm:spPr/>
      <dgm:t>
        <a:bodyPr/>
        <a:lstStyle/>
        <a:p>
          <a:pPr rtl="1"/>
          <a:endParaRPr lang="he-IL"/>
        </a:p>
      </dgm:t>
    </dgm:pt>
    <dgm:pt modelId="{8FAB5C12-08A2-4A5D-BE1F-5C4951EA97A4}" type="sibTrans" cxnId="{36F03270-ADAB-4D17-A752-1CDEE41941A6}">
      <dgm:prSet/>
      <dgm:spPr/>
      <dgm:t>
        <a:bodyPr/>
        <a:lstStyle/>
        <a:p>
          <a:pPr rtl="1"/>
          <a:endParaRPr lang="he-IL"/>
        </a:p>
      </dgm:t>
    </dgm:pt>
    <dgm:pt modelId="{C0CA435E-611D-4CA4-B642-F26E12BAE6B9}">
      <dgm:prSet phldrT="[טקסט]" custT="1"/>
      <dgm:spPr/>
      <dgm:t>
        <a:bodyPr/>
        <a:lstStyle/>
        <a:p>
          <a:pPr rtl="1">
            <a:buFontTx/>
            <a:buNone/>
          </a:pPr>
          <a:r>
            <a:rPr lang="he-IL" sz="1200" dirty="0">
              <a:cs typeface="+mn-cs"/>
            </a:rPr>
            <a:t>ב. </a:t>
          </a:r>
          <a:r>
            <a:rPr lang="he-IL" sz="1200" b="1" dirty="0">
              <a:latin typeface="Guttman Yad-Brush" pitchFamily="2" charset="-79"/>
              <a:cs typeface="+mn-cs"/>
            </a:rPr>
            <a:t>ציון</a:t>
          </a:r>
          <a:r>
            <a:rPr lang="he-IL" sz="1200" dirty="0">
              <a:latin typeface="Guttman Yad-Brush" pitchFamily="2" charset="-79"/>
              <a:cs typeface="+mn-cs"/>
            </a:rPr>
            <a:t> מושג </a:t>
          </a:r>
          <a:r>
            <a:rPr lang="he-IL" sz="1200" u="sng" dirty="0">
              <a:latin typeface="Guttman Yad-Brush" pitchFamily="2" charset="-79"/>
              <a:cs typeface="+mn-cs"/>
            </a:rPr>
            <a:t>התומך בדעתי</a:t>
          </a:r>
          <a:r>
            <a:rPr lang="he-IL" sz="1200" dirty="0">
              <a:latin typeface="Guttman Yad-Brush" pitchFamily="2" charset="-79"/>
              <a:cs typeface="+mn-cs"/>
            </a:rPr>
            <a:t> + </a:t>
          </a:r>
          <a:r>
            <a:rPr lang="he-IL" sz="1200" b="1" dirty="0">
              <a:latin typeface="Guttman Yad-Brush" pitchFamily="2" charset="-79"/>
              <a:cs typeface="+mn-cs"/>
            </a:rPr>
            <a:t>הצג/</a:t>
          </a:r>
          <a:r>
            <a:rPr lang="he-IL" sz="1200" dirty="0">
              <a:latin typeface="Guttman Yad-Brush" pitchFamily="2" charset="-79"/>
              <a:cs typeface="+mn-cs"/>
            </a:rPr>
            <a:t> הגדרת המושג + </a:t>
          </a:r>
          <a:r>
            <a:rPr lang="he-IL" sz="1200" b="1" dirty="0">
              <a:latin typeface="Guttman Yad-Brush" pitchFamily="2" charset="-79"/>
              <a:cs typeface="+mn-cs"/>
            </a:rPr>
            <a:t>הסבר </a:t>
          </a:r>
          <a:r>
            <a:rPr lang="he-IL" sz="1200" dirty="0">
              <a:latin typeface="Guttman Yad-Brush" pitchFamily="2" charset="-79"/>
              <a:cs typeface="+mn-cs"/>
            </a:rPr>
            <a:t>אישי / נימוק.</a:t>
          </a:r>
          <a:endParaRPr lang="he-IL" sz="1200" dirty="0">
            <a:cs typeface="+mn-cs"/>
          </a:endParaRPr>
        </a:p>
      </dgm:t>
    </dgm:pt>
    <dgm:pt modelId="{A8BB9F41-1568-4EF2-900F-CCCB2E0B94A8}" type="parTrans" cxnId="{78AF6043-E713-4F38-AAEC-EA70198D5A7E}">
      <dgm:prSet/>
      <dgm:spPr/>
      <dgm:t>
        <a:bodyPr/>
        <a:lstStyle/>
        <a:p>
          <a:pPr rtl="1"/>
          <a:endParaRPr lang="he-IL"/>
        </a:p>
      </dgm:t>
    </dgm:pt>
    <dgm:pt modelId="{B49F2316-BFD7-45B9-88A2-64115CBA1440}" type="sibTrans" cxnId="{78AF6043-E713-4F38-AAEC-EA70198D5A7E}">
      <dgm:prSet/>
      <dgm:spPr/>
      <dgm:t>
        <a:bodyPr/>
        <a:lstStyle/>
        <a:p>
          <a:pPr rtl="1"/>
          <a:endParaRPr lang="he-IL"/>
        </a:p>
      </dgm:t>
    </dgm:pt>
    <dgm:pt modelId="{6E2CA30B-C94F-4103-8C6B-6984798362E8}">
      <dgm:prSet custT="1"/>
      <dgm:spPr/>
      <dgm:t>
        <a:bodyPr/>
        <a:lstStyle/>
        <a:p>
          <a:pPr rtl="1">
            <a:buFontTx/>
            <a:buNone/>
          </a:pPr>
          <a:r>
            <a:rPr lang="he-IL" sz="1200" dirty="0">
              <a:latin typeface="Guttman Yad-Brush" pitchFamily="2" charset="-79"/>
              <a:cs typeface="+mn-cs"/>
            </a:rPr>
            <a:t>ג. </a:t>
          </a:r>
          <a:r>
            <a:rPr lang="he-IL" sz="1200" b="1" dirty="0">
              <a:latin typeface="Guttman Yad-Brush" pitchFamily="2" charset="-79"/>
              <a:cs typeface="+mn-cs"/>
            </a:rPr>
            <a:t>ציון </a:t>
          </a:r>
          <a:r>
            <a:rPr lang="he-IL" sz="1200" dirty="0">
              <a:latin typeface="Guttman Yad-Brush" pitchFamily="2" charset="-79"/>
              <a:cs typeface="+mn-cs"/>
            </a:rPr>
            <a:t>מושג </a:t>
          </a:r>
          <a:r>
            <a:rPr lang="he-IL" sz="1200" u="sng" dirty="0">
              <a:latin typeface="Guttman Yad-Brush" pitchFamily="2" charset="-79"/>
              <a:cs typeface="+mn-cs"/>
            </a:rPr>
            <a:t>מנוגד </a:t>
          </a:r>
          <a:r>
            <a:rPr lang="he-IL" sz="1200" dirty="0">
              <a:latin typeface="Guttman Yad-Brush" pitchFamily="2" charset="-79"/>
              <a:cs typeface="+mn-cs"/>
            </a:rPr>
            <a:t> + </a:t>
          </a:r>
          <a:r>
            <a:rPr lang="he-IL" sz="1200" b="1" dirty="0">
              <a:latin typeface="Guttman Yad-Brush" pitchFamily="2" charset="-79"/>
              <a:cs typeface="+mn-cs"/>
            </a:rPr>
            <a:t>הצג /הגדרת </a:t>
          </a:r>
          <a:r>
            <a:rPr lang="he-IL" sz="1200" dirty="0">
              <a:latin typeface="Guttman Yad-Brush" pitchFamily="2" charset="-79"/>
              <a:cs typeface="+mn-cs"/>
            </a:rPr>
            <a:t>המושג + </a:t>
          </a:r>
          <a:r>
            <a:rPr lang="he-IL" sz="1200" b="1" dirty="0">
              <a:latin typeface="Guttman Yad-Brush" pitchFamily="2" charset="-79"/>
              <a:cs typeface="+mn-cs"/>
            </a:rPr>
            <a:t>הסבר</a:t>
          </a:r>
          <a:r>
            <a:rPr lang="he-IL" sz="1200" dirty="0">
              <a:latin typeface="Guttman Yad-Brush" pitchFamily="2" charset="-79"/>
              <a:cs typeface="+mn-cs"/>
            </a:rPr>
            <a:t> אישי / נימוק.</a:t>
          </a:r>
        </a:p>
      </dgm:t>
    </dgm:pt>
    <dgm:pt modelId="{5720D04A-F2D1-48B9-A076-04FD6DE90AE1}" type="parTrans" cxnId="{95CDD0A9-401D-4A61-BDA6-27DDF9945F55}">
      <dgm:prSet/>
      <dgm:spPr/>
      <dgm:t>
        <a:bodyPr/>
        <a:lstStyle/>
        <a:p>
          <a:pPr rtl="1"/>
          <a:endParaRPr lang="he-IL"/>
        </a:p>
      </dgm:t>
    </dgm:pt>
    <dgm:pt modelId="{5CE4DD7E-B4C3-49F9-9261-14A71D15463F}" type="sibTrans" cxnId="{95CDD0A9-401D-4A61-BDA6-27DDF9945F55}">
      <dgm:prSet/>
      <dgm:spPr/>
      <dgm:t>
        <a:bodyPr/>
        <a:lstStyle/>
        <a:p>
          <a:pPr rtl="1"/>
          <a:endParaRPr lang="he-IL"/>
        </a:p>
      </dgm:t>
    </dgm:pt>
    <dgm:pt modelId="{440A6AD1-EF43-497F-9D8E-4DA8936CF548}">
      <dgm:prSet/>
      <dgm:spPr/>
      <dgm:t>
        <a:bodyPr/>
        <a:lstStyle/>
        <a:p>
          <a:pPr rtl="1"/>
          <a:endParaRPr lang="he-IL" sz="1100" dirty="0">
            <a:latin typeface="Guttman Yad-Brush" pitchFamily="2" charset="-79"/>
            <a:cs typeface="+mn-cs"/>
          </a:endParaRPr>
        </a:p>
      </dgm:t>
    </dgm:pt>
    <dgm:pt modelId="{6A3A7F90-E2F6-4017-97F1-2E05C59DE77C}" type="parTrans" cxnId="{22EACAB6-9159-4753-B209-424F3AF0B4F7}">
      <dgm:prSet/>
      <dgm:spPr/>
      <dgm:t>
        <a:bodyPr/>
        <a:lstStyle/>
        <a:p>
          <a:pPr rtl="1"/>
          <a:endParaRPr lang="he-IL"/>
        </a:p>
      </dgm:t>
    </dgm:pt>
    <dgm:pt modelId="{80A2F6F8-E1D3-42C6-A5C1-7C11D756D052}" type="sibTrans" cxnId="{22EACAB6-9159-4753-B209-424F3AF0B4F7}">
      <dgm:prSet/>
      <dgm:spPr/>
      <dgm:t>
        <a:bodyPr/>
        <a:lstStyle/>
        <a:p>
          <a:pPr rtl="1"/>
          <a:endParaRPr lang="he-IL"/>
        </a:p>
      </dgm:t>
    </dgm:pt>
    <dgm:pt modelId="{8A5362D9-A65F-4041-A542-75455DF050F8}">
      <dgm:prSet/>
      <dgm:spPr/>
      <dgm:t>
        <a:bodyPr/>
        <a:lstStyle/>
        <a:p>
          <a:pPr rtl="1"/>
          <a:r>
            <a:rPr lang="he-IL" b="1" dirty="0"/>
            <a:t>הסבר קישור </a:t>
          </a:r>
          <a:r>
            <a:rPr lang="he-IL" dirty="0"/>
            <a:t>– נימוק המשלב ומוצא נקודות אחיזה ותמיכה בין הציטוט להגדרת המושג</a:t>
          </a:r>
        </a:p>
      </dgm:t>
    </dgm:pt>
    <dgm:pt modelId="{8B48C88C-8D1A-41AB-B8A0-4FA502F2906C}" type="parTrans" cxnId="{5C7BCF5D-5D92-4A53-B1F0-A4782BFF95CE}">
      <dgm:prSet/>
      <dgm:spPr/>
      <dgm:t>
        <a:bodyPr/>
        <a:lstStyle/>
        <a:p>
          <a:pPr rtl="1"/>
          <a:endParaRPr lang="he-IL"/>
        </a:p>
      </dgm:t>
    </dgm:pt>
    <dgm:pt modelId="{F2C45BF4-ABB2-4750-8FCA-B599A103903E}" type="sibTrans" cxnId="{5C7BCF5D-5D92-4A53-B1F0-A4782BFF95CE}">
      <dgm:prSet/>
      <dgm:spPr/>
      <dgm:t>
        <a:bodyPr/>
        <a:lstStyle/>
        <a:p>
          <a:pPr rtl="1"/>
          <a:endParaRPr lang="he-IL"/>
        </a:p>
      </dgm:t>
    </dgm:pt>
    <dgm:pt modelId="{87069C0D-B7FB-4FAF-B670-21ED302EB445}">
      <dgm:prSet/>
      <dgm:spPr/>
      <dgm:t>
        <a:bodyPr/>
        <a:lstStyle/>
        <a:p>
          <a:pPr rtl="1">
            <a:buFontTx/>
            <a:buNone/>
          </a:pPr>
          <a:r>
            <a:rPr lang="he-IL" dirty="0"/>
            <a:t>   (במילים שלי מדוע זה המושג )</a:t>
          </a:r>
        </a:p>
      </dgm:t>
    </dgm:pt>
    <dgm:pt modelId="{36E2762D-F3C5-461C-BBEC-B177C3F2F4D4}" type="parTrans" cxnId="{89DCAB64-CEFC-4891-A3B2-CD631BF7448B}">
      <dgm:prSet/>
      <dgm:spPr/>
      <dgm:t>
        <a:bodyPr/>
        <a:lstStyle/>
        <a:p>
          <a:pPr rtl="1"/>
          <a:endParaRPr lang="he-IL"/>
        </a:p>
      </dgm:t>
    </dgm:pt>
    <dgm:pt modelId="{B9C16E60-28F8-4F5C-AD35-89970308E4A7}" type="sibTrans" cxnId="{89DCAB64-CEFC-4891-A3B2-CD631BF7448B}">
      <dgm:prSet/>
      <dgm:spPr/>
      <dgm:t>
        <a:bodyPr/>
        <a:lstStyle/>
        <a:p>
          <a:pPr rtl="1"/>
          <a:endParaRPr lang="he-IL"/>
        </a:p>
      </dgm:t>
    </dgm:pt>
    <dgm:pt modelId="{504EA631-970B-4D8F-91A4-610939E79E19}">
      <dgm:prSet phldrT="[טקסט]" custT="1"/>
      <dgm:spPr/>
      <dgm:t>
        <a:bodyPr/>
        <a:lstStyle/>
        <a:p>
          <a:pPr rtl="1">
            <a:buFontTx/>
            <a:buNone/>
          </a:pPr>
          <a:endParaRPr lang="he-IL" sz="1200" dirty="0">
            <a:cs typeface="+mn-cs"/>
          </a:endParaRPr>
        </a:p>
      </dgm:t>
    </dgm:pt>
    <dgm:pt modelId="{3F7DBB5F-183E-4AC4-A2C0-D39BD1CC6652}" type="parTrans" cxnId="{F9764A16-D162-43ED-B393-8FB68B26AEC3}">
      <dgm:prSet/>
      <dgm:spPr/>
      <dgm:t>
        <a:bodyPr/>
        <a:lstStyle/>
        <a:p>
          <a:pPr rtl="1"/>
          <a:endParaRPr lang="he-IL"/>
        </a:p>
      </dgm:t>
    </dgm:pt>
    <dgm:pt modelId="{90103383-645E-4C88-A0C2-3BE637AB70CF}" type="sibTrans" cxnId="{F9764A16-D162-43ED-B393-8FB68B26AEC3}">
      <dgm:prSet/>
      <dgm:spPr/>
      <dgm:t>
        <a:bodyPr/>
        <a:lstStyle/>
        <a:p>
          <a:pPr rtl="1"/>
          <a:endParaRPr lang="he-IL"/>
        </a:p>
      </dgm:t>
    </dgm:pt>
    <dgm:pt modelId="{27E4756C-8344-4ED3-9211-694C8BB1F0B0}">
      <dgm:prSet phldrT="[טקסט]" custT="1"/>
      <dgm:spPr/>
      <dgm:t>
        <a:bodyPr/>
        <a:lstStyle/>
        <a:p>
          <a:pPr rtl="1">
            <a:buFontTx/>
            <a:buNone/>
          </a:pPr>
          <a:endParaRPr lang="he-IL" sz="1200" dirty="0">
            <a:cs typeface="+mn-cs"/>
          </a:endParaRPr>
        </a:p>
      </dgm:t>
    </dgm:pt>
    <dgm:pt modelId="{0389C81D-4667-4599-A507-A4406C8BA010}" type="parTrans" cxnId="{A70AF834-99D9-41F6-8D21-B2376792A596}">
      <dgm:prSet/>
      <dgm:spPr/>
      <dgm:t>
        <a:bodyPr/>
        <a:lstStyle/>
        <a:p>
          <a:pPr rtl="1"/>
          <a:endParaRPr lang="he-IL"/>
        </a:p>
      </dgm:t>
    </dgm:pt>
    <dgm:pt modelId="{91440A90-9EA7-48F6-8EBD-1B05BC2C915D}" type="sibTrans" cxnId="{A70AF834-99D9-41F6-8D21-B2376792A596}">
      <dgm:prSet/>
      <dgm:spPr/>
      <dgm:t>
        <a:bodyPr/>
        <a:lstStyle/>
        <a:p>
          <a:pPr rtl="1"/>
          <a:endParaRPr lang="he-IL"/>
        </a:p>
      </dgm:t>
    </dgm:pt>
    <dgm:pt modelId="{5EE64EA5-1A25-4577-9A27-194B0BA79CBA}" type="pres">
      <dgm:prSet presAssocID="{77A66696-BB28-4EC3-9EC9-6CD67BAB907B}" presName="linearFlow" presStyleCnt="0">
        <dgm:presLayoutVars>
          <dgm:dir/>
          <dgm:animLvl val="lvl"/>
          <dgm:resizeHandles val="exact"/>
        </dgm:presLayoutVars>
      </dgm:prSet>
      <dgm:spPr/>
    </dgm:pt>
    <dgm:pt modelId="{9FF85F18-8423-4D88-AFEC-1D06EEC6D02D}" type="pres">
      <dgm:prSet presAssocID="{4F12EEB6-6AE3-4B26-84C5-6791CCA10E43}" presName="composite" presStyleCnt="0"/>
      <dgm:spPr/>
    </dgm:pt>
    <dgm:pt modelId="{B362827F-9668-45EA-813E-2889B0F7382A}" type="pres">
      <dgm:prSet presAssocID="{4F12EEB6-6AE3-4B26-84C5-6791CCA10E43}" presName="parentText" presStyleLbl="alignNode1" presStyleIdx="0" presStyleCnt="3" custLinFactNeighborX="0" custLinFactNeighborY="-17132">
        <dgm:presLayoutVars>
          <dgm:chMax val="1"/>
          <dgm:bulletEnabled val="1"/>
        </dgm:presLayoutVars>
      </dgm:prSet>
      <dgm:spPr/>
    </dgm:pt>
    <dgm:pt modelId="{2481D3B5-0A1F-4E1D-840F-6A2275B0CABA}" type="pres">
      <dgm:prSet presAssocID="{4F12EEB6-6AE3-4B26-84C5-6791CCA10E43}" presName="descendantText" presStyleLbl="alignAcc1" presStyleIdx="0" presStyleCnt="3" custScaleY="100000" custLinFactNeighborX="3877" custLinFactNeighborY="-4444">
        <dgm:presLayoutVars>
          <dgm:bulletEnabled val="1"/>
        </dgm:presLayoutVars>
      </dgm:prSet>
      <dgm:spPr/>
    </dgm:pt>
    <dgm:pt modelId="{205847E1-F5B8-4677-A9B6-B18A27806C42}" type="pres">
      <dgm:prSet presAssocID="{9B4B731E-72A1-4FBD-BC89-D4BC8CCCAFC7}" presName="sp" presStyleCnt="0"/>
      <dgm:spPr/>
    </dgm:pt>
    <dgm:pt modelId="{65A55F59-0F85-4D74-A321-982A619BC52B}" type="pres">
      <dgm:prSet presAssocID="{39873603-4FB9-417F-8C56-D17D2BF6CD44}" presName="composite" presStyleCnt="0"/>
      <dgm:spPr/>
    </dgm:pt>
    <dgm:pt modelId="{3D0D216A-6C32-449E-9B1F-BA3D9E0D2DA3}" type="pres">
      <dgm:prSet presAssocID="{39873603-4FB9-417F-8C56-D17D2BF6CD4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D30FD25-1D55-4F15-A889-7465F370C39C}" type="pres">
      <dgm:prSet presAssocID="{39873603-4FB9-417F-8C56-D17D2BF6CD44}" presName="descendantText" presStyleLbl="alignAcc1" presStyleIdx="1" presStyleCnt="3" custLinFactNeighborX="1495" custLinFactNeighborY="1140">
        <dgm:presLayoutVars>
          <dgm:bulletEnabled val="1"/>
        </dgm:presLayoutVars>
      </dgm:prSet>
      <dgm:spPr/>
    </dgm:pt>
    <dgm:pt modelId="{268BA255-9F08-473C-896B-99A508ABABB3}" type="pres">
      <dgm:prSet presAssocID="{4573ACB4-95F4-4D36-86D7-8E926E92DEA3}" presName="sp" presStyleCnt="0"/>
      <dgm:spPr/>
    </dgm:pt>
    <dgm:pt modelId="{74B65BB9-2E1D-45F8-9F7E-BEFA74E1CF2F}" type="pres">
      <dgm:prSet presAssocID="{B6601731-154C-4D4D-B23F-892B7F7D4D02}" presName="composite" presStyleCnt="0"/>
      <dgm:spPr/>
    </dgm:pt>
    <dgm:pt modelId="{04124159-C143-4EF4-9740-44771A24FCF3}" type="pres">
      <dgm:prSet presAssocID="{B6601731-154C-4D4D-B23F-892B7F7D4D0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EE53F6F-02E0-4F4C-B219-1F99AE511314}" type="pres">
      <dgm:prSet presAssocID="{B6601731-154C-4D4D-B23F-892B7F7D4D0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9EAD512-DC7A-488F-9F7B-3E595BBD4917}" srcId="{77A66696-BB28-4EC3-9EC9-6CD67BAB907B}" destId="{39873603-4FB9-417F-8C56-D17D2BF6CD44}" srcOrd="1" destOrd="0" parTransId="{C0F58F78-3AD6-4C46-8A23-3C62CDF7B5A4}" sibTransId="{4573ACB4-95F4-4D36-86D7-8E926E92DEA3}"/>
    <dgm:cxn modelId="{C91B2815-7E6C-473A-88C1-F5D197449693}" type="presOf" srcId="{27E4756C-8344-4ED3-9211-694C8BB1F0B0}" destId="{3EE53F6F-02E0-4F4C-B219-1F99AE511314}" srcOrd="0" destOrd="1" presId="urn:microsoft.com/office/officeart/2005/8/layout/chevron2"/>
    <dgm:cxn modelId="{F9764A16-D162-43ED-B393-8FB68B26AEC3}" srcId="{B6601731-154C-4D4D-B23F-892B7F7D4D02}" destId="{504EA631-970B-4D8F-91A4-610939E79E19}" srcOrd="3" destOrd="0" parTransId="{3F7DBB5F-183E-4AC4-A2C0-D39BD1CC6652}" sibTransId="{90103383-645E-4C88-A0C2-3BE637AB70CF}"/>
    <dgm:cxn modelId="{23BCED22-A76B-433C-A4CB-599F8919684C}" type="presOf" srcId="{78CC09C6-64F8-4B58-8EBC-C517B00D4143}" destId="{2481D3B5-0A1F-4E1D-840F-6A2275B0CABA}" srcOrd="0" destOrd="1" presId="urn:microsoft.com/office/officeart/2005/8/layout/chevron2"/>
    <dgm:cxn modelId="{7927D326-0DC4-45DB-AC10-77290CA3C2F2}" type="presOf" srcId="{C0CA435E-611D-4CA4-B642-F26E12BAE6B9}" destId="{3EE53F6F-02E0-4F4C-B219-1F99AE511314}" srcOrd="0" destOrd="2" presId="urn:microsoft.com/office/officeart/2005/8/layout/chevron2"/>
    <dgm:cxn modelId="{A680C02F-59D2-4A5C-9EE4-AD25BA827C56}" type="presOf" srcId="{504EA631-970B-4D8F-91A4-610939E79E19}" destId="{3EE53F6F-02E0-4F4C-B219-1F99AE511314}" srcOrd="0" destOrd="3" presId="urn:microsoft.com/office/officeart/2005/8/layout/chevron2"/>
    <dgm:cxn modelId="{A70AF834-99D9-41F6-8D21-B2376792A596}" srcId="{B6601731-154C-4D4D-B23F-892B7F7D4D02}" destId="{27E4756C-8344-4ED3-9211-694C8BB1F0B0}" srcOrd="1" destOrd="0" parTransId="{0389C81D-4667-4599-A507-A4406C8BA010}" sibTransId="{91440A90-9EA7-48F6-8EBD-1B05BC2C915D}"/>
    <dgm:cxn modelId="{F8135139-548E-4090-891B-06CE0A646632}" type="presOf" srcId="{EFB09B2E-EAF0-4BAB-8E5E-ABC811D97255}" destId="{3D30FD25-1D55-4F15-A889-7465F370C39C}" srcOrd="0" destOrd="2" presId="urn:microsoft.com/office/officeart/2005/8/layout/chevron2"/>
    <dgm:cxn modelId="{2650403D-3B21-40C7-AE22-96443FA8B99D}" type="presOf" srcId="{C456EF0F-9BEA-4171-833A-3941425B2016}" destId="{2481D3B5-0A1F-4E1D-840F-6A2275B0CABA}" srcOrd="0" destOrd="2" presId="urn:microsoft.com/office/officeart/2005/8/layout/chevron2"/>
    <dgm:cxn modelId="{5C7BCF5D-5D92-4A53-B1F0-A4782BFF95CE}" srcId="{4F12EEB6-6AE3-4B26-84C5-6791CCA10E43}" destId="{8A5362D9-A65F-4041-A542-75455DF050F8}" srcOrd="3" destOrd="0" parTransId="{8B48C88C-8D1A-41AB-B8A0-4FA502F2906C}" sibTransId="{F2C45BF4-ABB2-4750-8FCA-B599A103903E}"/>
    <dgm:cxn modelId="{3180F75F-B859-45DA-9179-29F0567357B9}" srcId="{B6601731-154C-4D4D-B23F-892B7F7D4D02}" destId="{E0DF3F09-0179-4A61-9D0D-13C1FF609144}" srcOrd="0" destOrd="0" parTransId="{DC341D79-166E-4BD7-96B8-11080EA34C30}" sibTransId="{15AEF747-7088-4607-9FC2-4448118BBA7A}"/>
    <dgm:cxn modelId="{61EF6441-4CC2-4F1A-8419-A254FEFF77F6}" type="presOf" srcId="{39873603-4FB9-417F-8C56-D17D2BF6CD44}" destId="{3D0D216A-6C32-449E-9B1F-BA3D9E0D2DA3}" srcOrd="0" destOrd="0" presId="urn:microsoft.com/office/officeart/2005/8/layout/chevron2"/>
    <dgm:cxn modelId="{78AF6043-E713-4F38-AAEC-EA70198D5A7E}" srcId="{B6601731-154C-4D4D-B23F-892B7F7D4D02}" destId="{C0CA435E-611D-4CA4-B642-F26E12BAE6B9}" srcOrd="2" destOrd="0" parTransId="{A8BB9F41-1568-4EF2-900F-CCCB2E0B94A8}" sibTransId="{B49F2316-BFD7-45B9-88A2-64115CBA1440}"/>
    <dgm:cxn modelId="{89DCAB64-CEFC-4891-A3B2-CD631BF7448B}" srcId="{4F12EEB6-6AE3-4B26-84C5-6791CCA10E43}" destId="{87069C0D-B7FB-4FAF-B670-21ED302EB445}" srcOrd="4" destOrd="0" parTransId="{36E2762D-F3C5-461C-BBEC-B177C3F2F4D4}" sibTransId="{B9C16E60-28F8-4F5C-AD35-89970308E4A7}"/>
    <dgm:cxn modelId="{53EE2A67-DC7D-4B59-8F4F-86184F185874}" srcId="{4F12EEB6-6AE3-4B26-84C5-6791CCA10E43}" destId="{C456EF0F-9BEA-4171-833A-3941425B2016}" srcOrd="2" destOrd="0" parTransId="{7B6A5E7D-7FEE-49D0-B9DF-B0268243ECEC}" sibTransId="{BD46D199-FD68-4013-85FC-50B6C30E0C05}"/>
    <dgm:cxn modelId="{75AFDF69-3A15-43DF-985F-ECB9AC705902}" type="presOf" srcId="{52D2340C-D250-4FDD-8A89-B64839E5BE8A}" destId="{3D30FD25-1D55-4F15-A889-7465F370C39C}" srcOrd="0" destOrd="1" presId="urn:microsoft.com/office/officeart/2005/8/layout/chevron2"/>
    <dgm:cxn modelId="{6AFEA24D-E9F6-4D31-BA7D-AD5D99A4798F}" type="presOf" srcId="{77A66696-BB28-4EC3-9EC9-6CD67BAB907B}" destId="{5EE64EA5-1A25-4577-9A27-194B0BA79CBA}" srcOrd="0" destOrd="0" presId="urn:microsoft.com/office/officeart/2005/8/layout/chevron2"/>
    <dgm:cxn modelId="{36F03270-ADAB-4D17-A752-1CDEE41941A6}" srcId="{39873603-4FB9-417F-8C56-D17D2BF6CD44}" destId="{EFB09B2E-EAF0-4BAB-8E5E-ABC811D97255}" srcOrd="2" destOrd="0" parTransId="{C59C9C6F-8A9D-40D8-9239-9DBBB0C538DE}" sibTransId="{8FAB5C12-08A2-4A5D-BE1F-5C4951EA97A4}"/>
    <dgm:cxn modelId="{10E5DC70-C883-4A8C-91BA-0A3E8B66D9CE}" srcId="{77A66696-BB28-4EC3-9EC9-6CD67BAB907B}" destId="{B6601731-154C-4D4D-B23F-892B7F7D4D02}" srcOrd="2" destOrd="0" parTransId="{4A7D4151-4E82-485F-B573-1CA4DD3A316A}" sibTransId="{026498FA-2283-4816-AB4A-1084E1E21A29}"/>
    <dgm:cxn modelId="{D961DD72-E5D7-4B83-8957-61CD282F82C7}" type="presOf" srcId="{8A5362D9-A65F-4041-A542-75455DF050F8}" destId="{2481D3B5-0A1F-4E1D-840F-6A2275B0CABA}" srcOrd="0" destOrd="3" presId="urn:microsoft.com/office/officeart/2005/8/layout/chevron2"/>
    <dgm:cxn modelId="{B9033F53-8E55-4BF3-9BF5-5B66EB9BCBFA}" srcId="{77A66696-BB28-4EC3-9EC9-6CD67BAB907B}" destId="{4F12EEB6-6AE3-4B26-84C5-6791CCA10E43}" srcOrd="0" destOrd="0" parTransId="{6C4B237E-91A0-4795-B11D-13DED1CEA5D6}" sibTransId="{9B4B731E-72A1-4FBD-BC89-D4BC8CCCAFC7}"/>
    <dgm:cxn modelId="{9BA06B76-3426-402A-8BB3-E7899DEB3347}" srcId="{39873603-4FB9-417F-8C56-D17D2BF6CD44}" destId="{52D2340C-D250-4FDD-8A89-B64839E5BE8A}" srcOrd="1" destOrd="0" parTransId="{8219C399-DFB5-43CF-BE6F-EF404B8E5EFE}" sibTransId="{B7A6B1B3-BF23-4F98-A56B-468488086659}"/>
    <dgm:cxn modelId="{73D7D159-1F53-4C02-85AE-D22C2EC82D01}" srcId="{4F12EEB6-6AE3-4B26-84C5-6791CCA10E43}" destId="{78CC09C6-64F8-4B58-8EBC-C517B00D4143}" srcOrd="1" destOrd="0" parTransId="{B94A7C29-C7BC-4872-A5C3-961D8C61591A}" sibTransId="{F817636A-675D-44EA-B5E6-E1DE9DC0B1D1}"/>
    <dgm:cxn modelId="{D2F00687-135A-41AA-ADBE-F96CE0D1FEEC}" type="presOf" srcId="{E0DF3F09-0179-4A61-9D0D-13C1FF609144}" destId="{3EE53F6F-02E0-4F4C-B219-1F99AE511314}" srcOrd="0" destOrd="0" presId="urn:microsoft.com/office/officeart/2005/8/layout/chevron2"/>
    <dgm:cxn modelId="{12683F8B-BE12-44F4-BC0F-538049A97B34}" type="presOf" srcId="{87069C0D-B7FB-4FAF-B670-21ED302EB445}" destId="{2481D3B5-0A1F-4E1D-840F-6A2275B0CABA}" srcOrd="0" destOrd="4" presId="urn:microsoft.com/office/officeart/2005/8/layout/chevron2"/>
    <dgm:cxn modelId="{56FE578F-28F0-4A2E-ABC6-52503E6E2746}" srcId="{39873603-4FB9-417F-8C56-D17D2BF6CD44}" destId="{65E4DFB2-D190-4271-9A5D-C38FE16840F5}" srcOrd="0" destOrd="0" parTransId="{7BFB136F-D06B-4669-8D98-FC6399AEAD8B}" sibTransId="{BC35FF6D-FA4B-461E-B887-945E97561DE7}"/>
    <dgm:cxn modelId="{8A4F849A-F4B4-4F81-80ED-B2C81F411875}" type="presOf" srcId="{440A6AD1-EF43-497F-9D8E-4DA8936CF548}" destId="{3EE53F6F-02E0-4F4C-B219-1F99AE511314}" srcOrd="0" destOrd="5" presId="urn:microsoft.com/office/officeart/2005/8/layout/chevron2"/>
    <dgm:cxn modelId="{95CDD0A9-401D-4A61-BDA6-27DDF9945F55}" srcId="{B6601731-154C-4D4D-B23F-892B7F7D4D02}" destId="{6E2CA30B-C94F-4103-8C6B-6984798362E8}" srcOrd="4" destOrd="0" parTransId="{5720D04A-F2D1-48B9-A076-04FD6DE90AE1}" sibTransId="{5CE4DD7E-B4C3-49F9-9261-14A71D15463F}"/>
    <dgm:cxn modelId="{D54936AD-14E1-41B7-8E4A-701AB785FD70}" type="presOf" srcId="{B6601731-154C-4D4D-B23F-892B7F7D4D02}" destId="{04124159-C143-4EF4-9740-44771A24FCF3}" srcOrd="0" destOrd="0" presId="urn:microsoft.com/office/officeart/2005/8/layout/chevron2"/>
    <dgm:cxn modelId="{22EACAB6-9159-4753-B209-424F3AF0B4F7}" srcId="{B6601731-154C-4D4D-B23F-892B7F7D4D02}" destId="{440A6AD1-EF43-497F-9D8E-4DA8936CF548}" srcOrd="5" destOrd="0" parTransId="{6A3A7F90-E2F6-4017-97F1-2E05C59DE77C}" sibTransId="{80A2F6F8-E1D3-42C6-A5C1-7C11D756D052}"/>
    <dgm:cxn modelId="{542794C2-74DA-4FF1-A616-AC20A8132CE7}" type="presOf" srcId="{4F12EEB6-6AE3-4B26-84C5-6791CCA10E43}" destId="{B362827F-9668-45EA-813E-2889B0F7382A}" srcOrd="0" destOrd="0" presId="urn:microsoft.com/office/officeart/2005/8/layout/chevron2"/>
    <dgm:cxn modelId="{E8B0FFDD-B8AB-41AA-A198-B871C07C6B56}" type="presOf" srcId="{65E4DFB2-D190-4271-9A5D-C38FE16840F5}" destId="{3D30FD25-1D55-4F15-A889-7465F370C39C}" srcOrd="0" destOrd="0" presId="urn:microsoft.com/office/officeart/2005/8/layout/chevron2"/>
    <dgm:cxn modelId="{864AEDE5-7073-4A93-8438-AB53165A076D}" srcId="{4F12EEB6-6AE3-4B26-84C5-6791CCA10E43}" destId="{4A3EF9CC-5059-4341-8275-93DED26D158D}" srcOrd="0" destOrd="0" parTransId="{64C6D498-5BDF-415E-9D85-254C82BF739A}" sibTransId="{C4D1B62E-02A0-4EBD-83E5-93E129188C89}"/>
    <dgm:cxn modelId="{E28308F3-E713-4D36-983C-8421E74E30FF}" type="presOf" srcId="{6E2CA30B-C94F-4103-8C6B-6984798362E8}" destId="{3EE53F6F-02E0-4F4C-B219-1F99AE511314}" srcOrd="0" destOrd="4" presId="urn:microsoft.com/office/officeart/2005/8/layout/chevron2"/>
    <dgm:cxn modelId="{D45CF1F4-74CD-48A9-850F-8E12E525CF5F}" type="presOf" srcId="{4A3EF9CC-5059-4341-8275-93DED26D158D}" destId="{2481D3B5-0A1F-4E1D-840F-6A2275B0CABA}" srcOrd="0" destOrd="0" presId="urn:microsoft.com/office/officeart/2005/8/layout/chevron2"/>
    <dgm:cxn modelId="{7990987D-E912-4E0B-AD7F-4FDED45A5C03}" type="presParOf" srcId="{5EE64EA5-1A25-4577-9A27-194B0BA79CBA}" destId="{9FF85F18-8423-4D88-AFEC-1D06EEC6D02D}" srcOrd="0" destOrd="0" presId="urn:microsoft.com/office/officeart/2005/8/layout/chevron2"/>
    <dgm:cxn modelId="{750F0C4D-E843-4647-A6D5-7E2F43A8FF08}" type="presParOf" srcId="{9FF85F18-8423-4D88-AFEC-1D06EEC6D02D}" destId="{B362827F-9668-45EA-813E-2889B0F7382A}" srcOrd="0" destOrd="0" presId="urn:microsoft.com/office/officeart/2005/8/layout/chevron2"/>
    <dgm:cxn modelId="{63E18023-1B31-48AF-B108-DB2D84E549DE}" type="presParOf" srcId="{9FF85F18-8423-4D88-AFEC-1D06EEC6D02D}" destId="{2481D3B5-0A1F-4E1D-840F-6A2275B0CABA}" srcOrd="1" destOrd="0" presId="urn:microsoft.com/office/officeart/2005/8/layout/chevron2"/>
    <dgm:cxn modelId="{AC7B5F9C-09F9-40F2-B7F2-F7B12806318C}" type="presParOf" srcId="{5EE64EA5-1A25-4577-9A27-194B0BA79CBA}" destId="{205847E1-F5B8-4677-A9B6-B18A27806C42}" srcOrd="1" destOrd="0" presId="urn:microsoft.com/office/officeart/2005/8/layout/chevron2"/>
    <dgm:cxn modelId="{81D6F813-1177-49AE-A69C-A678294687A1}" type="presParOf" srcId="{5EE64EA5-1A25-4577-9A27-194B0BA79CBA}" destId="{65A55F59-0F85-4D74-A321-982A619BC52B}" srcOrd="2" destOrd="0" presId="urn:microsoft.com/office/officeart/2005/8/layout/chevron2"/>
    <dgm:cxn modelId="{018E55B6-442A-4771-96C3-77E17467BA91}" type="presParOf" srcId="{65A55F59-0F85-4D74-A321-982A619BC52B}" destId="{3D0D216A-6C32-449E-9B1F-BA3D9E0D2DA3}" srcOrd="0" destOrd="0" presId="urn:microsoft.com/office/officeart/2005/8/layout/chevron2"/>
    <dgm:cxn modelId="{690FF4EB-345C-460F-ACDC-BF15C89D255D}" type="presParOf" srcId="{65A55F59-0F85-4D74-A321-982A619BC52B}" destId="{3D30FD25-1D55-4F15-A889-7465F370C39C}" srcOrd="1" destOrd="0" presId="urn:microsoft.com/office/officeart/2005/8/layout/chevron2"/>
    <dgm:cxn modelId="{DF1131E9-5060-4ADB-A52A-5173267679E6}" type="presParOf" srcId="{5EE64EA5-1A25-4577-9A27-194B0BA79CBA}" destId="{268BA255-9F08-473C-896B-99A508ABABB3}" srcOrd="3" destOrd="0" presId="urn:microsoft.com/office/officeart/2005/8/layout/chevron2"/>
    <dgm:cxn modelId="{9D941014-DD94-4D0E-A45A-2789C160AD8C}" type="presParOf" srcId="{5EE64EA5-1A25-4577-9A27-194B0BA79CBA}" destId="{74B65BB9-2E1D-45F8-9F7E-BEFA74E1CF2F}" srcOrd="4" destOrd="0" presId="urn:microsoft.com/office/officeart/2005/8/layout/chevron2"/>
    <dgm:cxn modelId="{F5E42498-1280-4469-A904-4EFB65013356}" type="presParOf" srcId="{74B65BB9-2E1D-45F8-9F7E-BEFA74E1CF2F}" destId="{04124159-C143-4EF4-9740-44771A24FCF3}" srcOrd="0" destOrd="0" presId="urn:microsoft.com/office/officeart/2005/8/layout/chevron2"/>
    <dgm:cxn modelId="{8B382D05-1C6A-49A6-A8A6-2B3CDDC98F57}" type="presParOf" srcId="{74B65BB9-2E1D-45F8-9F7E-BEFA74E1CF2F}" destId="{3EE53F6F-02E0-4F4C-B219-1F99AE5113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66696-BB28-4EC3-9EC9-6CD67BAB907B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4F12EEB6-6AE3-4B26-84C5-6791CCA10E43}">
      <dgm:prSet phldrT="[טקסט]" custT="1"/>
      <dgm:spPr/>
      <dgm:t>
        <a:bodyPr/>
        <a:lstStyle/>
        <a:p>
          <a:pPr rtl="1"/>
          <a:r>
            <a:rPr lang="he-IL" sz="1600" b="1" dirty="0"/>
            <a:t>שאלת אירוע</a:t>
          </a:r>
        </a:p>
        <a:p>
          <a:pPr rtl="1"/>
          <a:r>
            <a:rPr lang="he-IL" sz="1300" dirty="0"/>
            <a:t>(פרק א' ופרק ד')</a:t>
          </a:r>
        </a:p>
      </dgm:t>
    </dgm:pt>
    <dgm:pt modelId="{6C4B237E-91A0-4795-B11D-13DED1CEA5D6}" type="parTrans" cxnId="{B9033F53-8E55-4BF3-9BF5-5B66EB9BCBFA}">
      <dgm:prSet/>
      <dgm:spPr/>
      <dgm:t>
        <a:bodyPr/>
        <a:lstStyle/>
        <a:p>
          <a:pPr rtl="1"/>
          <a:endParaRPr lang="he-IL"/>
        </a:p>
      </dgm:t>
    </dgm:pt>
    <dgm:pt modelId="{9B4B731E-72A1-4FBD-BC89-D4BC8CCCAFC7}" type="sibTrans" cxnId="{B9033F53-8E55-4BF3-9BF5-5B66EB9BCBFA}">
      <dgm:prSet/>
      <dgm:spPr/>
      <dgm:t>
        <a:bodyPr/>
        <a:lstStyle/>
        <a:p>
          <a:pPr rtl="1"/>
          <a:endParaRPr lang="he-IL"/>
        </a:p>
      </dgm:t>
    </dgm:pt>
    <dgm:pt modelId="{39873603-4FB9-417F-8C56-D17D2BF6CD44}">
      <dgm:prSet phldrT="[טקסט]" custT="1"/>
      <dgm:spPr/>
      <dgm:t>
        <a:bodyPr/>
        <a:lstStyle/>
        <a:p>
          <a:pPr rtl="1"/>
          <a:r>
            <a:rPr lang="he-IL" sz="1600" b="1" dirty="0"/>
            <a:t>שאלת ידע מורכבת</a:t>
          </a:r>
        </a:p>
        <a:p>
          <a:pPr rtl="1"/>
          <a:r>
            <a:rPr lang="he-IL" sz="1300" dirty="0"/>
            <a:t>(חלק ב' בפרק ב')</a:t>
          </a:r>
        </a:p>
      </dgm:t>
    </dgm:pt>
    <dgm:pt modelId="{C0F58F78-3AD6-4C46-8A23-3C62CDF7B5A4}" type="parTrans" cxnId="{69EAD512-DC7A-488F-9F7B-3E595BBD4917}">
      <dgm:prSet/>
      <dgm:spPr/>
      <dgm:t>
        <a:bodyPr/>
        <a:lstStyle/>
        <a:p>
          <a:pPr rtl="1"/>
          <a:endParaRPr lang="he-IL"/>
        </a:p>
      </dgm:t>
    </dgm:pt>
    <dgm:pt modelId="{4573ACB4-95F4-4D36-86D7-8E926E92DEA3}" type="sibTrans" cxnId="{69EAD512-DC7A-488F-9F7B-3E595BBD4917}">
      <dgm:prSet/>
      <dgm:spPr/>
      <dgm:t>
        <a:bodyPr/>
        <a:lstStyle/>
        <a:p>
          <a:pPr rtl="1"/>
          <a:endParaRPr lang="he-IL"/>
        </a:p>
      </dgm:t>
    </dgm:pt>
    <dgm:pt modelId="{65E4DFB2-D190-4271-9A5D-C38FE16840F5}">
      <dgm:prSet phldrT="[טקסט]"/>
      <dgm:spPr/>
      <dgm:t>
        <a:bodyPr/>
        <a:lstStyle/>
        <a:p>
          <a:pPr rtl="1"/>
          <a:r>
            <a:rPr lang="he-IL" b="1" dirty="0"/>
            <a:t>הצג</a:t>
          </a:r>
          <a:r>
            <a:rPr lang="he-IL" dirty="0"/>
            <a:t> – הגדרת מושג</a:t>
          </a:r>
        </a:p>
      </dgm:t>
    </dgm:pt>
    <dgm:pt modelId="{7BFB136F-D06B-4669-8D98-FC6399AEAD8B}" type="parTrans" cxnId="{56FE578F-28F0-4A2E-ABC6-52503E6E2746}">
      <dgm:prSet/>
      <dgm:spPr/>
      <dgm:t>
        <a:bodyPr/>
        <a:lstStyle/>
        <a:p>
          <a:pPr rtl="1"/>
          <a:endParaRPr lang="he-IL"/>
        </a:p>
      </dgm:t>
    </dgm:pt>
    <dgm:pt modelId="{BC35FF6D-FA4B-461E-B887-945E97561DE7}" type="sibTrans" cxnId="{56FE578F-28F0-4A2E-ABC6-52503E6E2746}">
      <dgm:prSet/>
      <dgm:spPr/>
      <dgm:t>
        <a:bodyPr/>
        <a:lstStyle/>
        <a:p>
          <a:pPr rtl="1"/>
          <a:endParaRPr lang="he-IL"/>
        </a:p>
      </dgm:t>
    </dgm:pt>
    <dgm:pt modelId="{B6601731-154C-4D4D-B23F-892B7F7D4D02}">
      <dgm:prSet phldrT="[טקסט]" custT="1"/>
      <dgm:spPr/>
      <dgm:t>
        <a:bodyPr/>
        <a:lstStyle/>
        <a:p>
          <a:pPr rtl="1"/>
          <a:r>
            <a:rPr lang="he-IL" sz="1600" b="1" dirty="0"/>
            <a:t>שאלת עמדה</a:t>
          </a:r>
        </a:p>
        <a:p>
          <a:pPr rtl="1"/>
          <a:r>
            <a:rPr lang="he-IL" sz="1300" dirty="0"/>
            <a:t>(פרק ד')</a:t>
          </a:r>
        </a:p>
      </dgm:t>
    </dgm:pt>
    <dgm:pt modelId="{4A7D4151-4E82-485F-B573-1CA4DD3A316A}" type="parTrans" cxnId="{10E5DC70-C883-4A8C-91BA-0A3E8B66D9CE}">
      <dgm:prSet/>
      <dgm:spPr/>
      <dgm:t>
        <a:bodyPr/>
        <a:lstStyle/>
        <a:p>
          <a:pPr rtl="1"/>
          <a:endParaRPr lang="he-IL"/>
        </a:p>
      </dgm:t>
    </dgm:pt>
    <dgm:pt modelId="{026498FA-2283-4816-AB4A-1084E1E21A29}" type="sibTrans" cxnId="{10E5DC70-C883-4A8C-91BA-0A3E8B66D9CE}">
      <dgm:prSet/>
      <dgm:spPr/>
      <dgm:t>
        <a:bodyPr/>
        <a:lstStyle/>
        <a:p>
          <a:pPr rtl="1"/>
          <a:endParaRPr lang="he-IL"/>
        </a:p>
      </dgm:t>
    </dgm:pt>
    <dgm:pt modelId="{E0DF3F09-0179-4A61-9D0D-13C1FF609144}">
      <dgm:prSet phldrT="[טקסט]" custT="1"/>
      <dgm:spPr/>
      <dgm:t>
        <a:bodyPr/>
        <a:lstStyle/>
        <a:p>
          <a:pPr rtl="1">
            <a:buFontTx/>
            <a:buNone/>
          </a:pPr>
          <a:r>
            <a:rPr lang="he-IL" sz="1200" dirty="0"/>
            <a:t>א. </a:t>
          </a:r>
          <a:r>
            <a:rPr lang="he-IL" sz="1200" b="1" dirty="0">
              <a:cs typeface="+mn-cs"/>
            </a:rPr>
            <a:t>אני בעד / אני נגד + הטענה</a:t>
          </a:r>
        </a:p>
      </dgm:t>
    </dgm:pt>
    <dgm:pt modelId="{DC341D79-166E-4BD7-96B8-11080EA34C30}" type="parTrans" cxnId="{3180F75F-B859-45DA-9179-29F0567357B9}">
      <dgm:prSet/>
      <dgm:spPr/>
      <dgm:t>
        <a:bodyPr/>
        <a:lstStyle/>
        <a:p>
          <a:pPr rtl="1"/>
          <a:endParaRPr lang="he-IL"/>
        </a:p>
      </dgm:t>
    </dgm:pt>
    <dgm:pt modelId="{15AEF747-7088-4607-9FC2-4448118BBA7A}" type="sibTrans" cxnId="{3180F75F-B859-45DA-9179-29F0567357B9}">
      <dgm:prSet/>
      <dgm:spPr/>
      <dgm:t>
        <a:bodyPr/>
        <a:lstStyle/>
        <a:p>
          <a:pPr rtl="1"/>
          <a:endParaRPr lang="he-IL"/>
        </a:p>
      </dgm:t>
    </dgm:pt>
    <dgm:pt modelId="{4A3EF9CC-5059-4341-8275-93DED26D158D}">
      <dgm:prSet/>
      <dgm:spPr/>
      <dgm:t>
        <a:bodyPr/>
        <a:lstStyle/>
        <a:p>
          <a:pPr rtl="1"/>
          <a:r>
            <a:rPr lang="he-IL" b="1" dirty="0"/>
            <a:t>ציין</a:t>
          </a:r>
          <a:r>
            <a:rPr lang="he-IL" dirty="0"/>
            <a:t> - מושג</a:t>
          </a:r>
        </a:p>
      </dgm:t>
    </dgm:pt>
    <dgm:pt modelId="{64C6D498-5BDF-415E-9D85-254C82BF739A}" type="parTrans" cxnId="{864AEDE5-7073-4A93-8438-AB53165A076D}">
      <dgm:prSet/>
      <dgm:spPr/>
      <dgm:t>
        <a:bodyPr/>
        <a:lstStyle/>
        <a:p>
          <a:pPr rtl="1"/>
          <a:endParaRPr lang="he-IL"/>
        </a:p>
      </dgm:t>
    </dgm:pt>
    <dgm:pt modelId="{C4D1B62E-02A0-4EBD-83E5-93E129188C89}" type="sibTrans" cxnId="{864AEDE5-7073-4A93-8438-AB53165A076D}">
      <dgm:prSet/>
      <dgm:spPr/>
      <dgm:t>
        <a:bodyPr/>
        <a:lstStyle/>
        <a:p>
          <a:pPr rtl="1"/>
          <a:endParaRPr lang="he-IL"/>
        </a:p>
      </dgm:t>
    </dgm:pt>
    <dgm:pt modelId="{78CC09C6-64F8-4B58-8EBC-C517B00D4143}">
      <dgm:prSet/>
      <dgm:spPr/>
      <dgm:t>
        <a:bodyPr/>
        <a:lstStyle/>
        <a:p>
          <a:pPr rtl="1"/>
          <a:r>
            <a:rPr lang="he-IL" b="1" dirty="0"/>
            <a:t>הצג </a:t>
          </a:r>
          <a:r>
            <a:rPr lang="he-IL" dirty="0"/>
            <a:t>– הגדרת המושג</a:t>
          </a:r>
        </a:p>
      </dgm:t>
    </dgm:pt>
    <dgm:pt modelId="{B94A7C29-C7BC-4872-A5C3-961D8C61591A}" type="parTrans" cxnId="{73D7D159-1F53-4C02-85AE-D22C2EC82D01}">
      <dgm:prSet/>
      <dgm:spPr/>
      <dgm:t>
        <a:bodyPr/>
        <a:lstStyle/>
        <a:p>
          <a:pPr rtl="1"/>
          <a:endParaRPr lang="he-IL"/>
        </a:p>
      </dgm:t>
    </dgm:pt>
    <dgm:pt modelId="{F817636A-675D-44EA-B5E6-E1DE9DC0B1D1}" type="sibTrans" cxnId="{73D7D159-1F53-4C02-85AE-D22C2EC82D01}">
      <dgm:prSet/>
      <dgm:spPr/>
      <dgm:t>
        <a:bodyPr/>
        <a:lstStyle/>
        <a:p>
          <a:pPr rtl="1"/>
          <a:endParaRPr lang="he-IL"/>
        </a:p>
      </dgm:t>
    </dgm:pt>
    <dgm:pt modelId="{C456EF0F-9BEA-4171-833A-3941425B2016}">
      <dgm:prSet/>
      <dgm:spPr/>
      <dgm:t>
        <a:bodyPr/>
        <a:lstStyle/>
        <a:p>
          <a:pPr rtl="1"/>
          <a:r>
            <a:rPr lang="he-IL" b="1" dirty="0"/>
            <a:t>הסבר ביסוס </a:t>
          </a:r>
          <a:r>
            <a:rPr lang="he-IL" dirty="0"/>
            <a:t>–"ציטוט מהקטע"</a:t>
          </a:r>
        </a:p>
      </dgm:t>
    </dgm:pt>
    <dgm:pt modelId="{7B6A5E7D-7FEE-49D0-B9DF-B0268243ECEC}" type="parTrans" cxnId="{53EE2A67-DC7D-4B59-8F4F-86184F185874}">
      <dgm:prSet/>
      <dgm:spPr/>
      <dgm:t>
        <a:bodyPr/>
        <a:lstStyle/>
        <a:p>
          <a:pPr rtl="1"/>
          <a:endParaRPr lang="he-IL"/>
        </a:p>
      </dgm:t>
    </dgm:pt>
    <dgm:pt modelId="{BD46D199-FD68-4013-85FC-50B6C30E0C05}" type="sibTrans" cxnId="{53EE2A67-DC7D-4B59-8F4F-86184F185874}">
      <dgm:prSet/>
      <dgm:spPr/>
      <dgm:t>
        <a:bodyPr/>
        <a:lstStyle/>
        <a:p>
          <a:pPr rtl="1"/>
          <a:endParaRPr lang="he-IL"/>
        </a:p>
      </dgm:t>
    </dgm:pt>
    <dgm:pt modelId="{52D2340C-D250-4FDD-8A89-B64839E5BE8A}">
      <dgm:prSet phldrT="[טקסט]"/>
      <dgm:spPr/>
      <dgm:t>
        <a:bodyPr/>
        <a:lstStyle/>
        <a:p>
          <a:pPr rtl="1"/>
          <a:r>
            <a:rPr lang="he-IL" b="1" dirty="0"/>
            <a:t>הצג</a:t>
          </a:r>
          <a:r>
            <a:rPr lang="he-IL" dirty="0"/>
            <a:t> – הגדרת מושג</a:t>
          </a:r>
        </a:p>
      </dgm:t>
    </dgm:pt>
    <dgm:pt modelId="{8219C399-DFB5-43CF-BE6F-EF404B8E5EFE}" type="parTrans" cxnId="{9BA06B76-3426-402A-8BB3-E7899DEB3347}">
      <dgm:prSet/>
      <dgm:spPr/>
      <dgm:t>
        <a:bodyPr/>
        <a:lstStyle/>
        <a:p>
          <a:pPr rtl="1"/>
          <a:endParaRPr lang="he-IL"/>
        </a:p>
      </dgm:t>
    </dgm:pt>
    <dgm:pt modelId="{B7A6B1B3-BF23-4F98-A56B-468488086659}" type="sibTrans" cxnId="{9BA06B76-3426-402A-8BB3-E7899DEB3347}">
      <dgm:prSet/>
      <dgm:spPr/>
      <dgm:t>
        <a:bodyPr/>
        <a:lstStyle/>
        <a:p>
          <a:pPr rtl="1"/>
          <a:endParaRPr lang="he-IL"/>
        </a:p>
      </dgm:t>
    </dgm:pt>
    <dgm:pt modelId="{EFB09B2E-EAF0-4BAB-8E5E-ABC811D97255}">
      <dgm:prSet phldrT="[טקסט]"/>
      <dgm:spPr/>
      <dgm:t>
        <a:bodyPr/>
        <a:lstStyle/>
        <a:p>
          <a:pPr rtl="1"/>
          <a:r>
            <a:rPr lang="he-IL" b="1" dirty="0"/>
            <a:t>הסבר</a:t>
          </a:r>
          <a:r>
            <a:rPr lang="he-IL" dirty="0"/>
            <a:t> – הקשר בין שני המושגים</a:t>
          </a:r>
        </a:p>
      </dgm:t>
    </dgm:pt>
    <dgm:pt modelId="{C59C9C6F-8A9D-40D8-9239-9DBBB0C538DE}" type="parTrans" cxnId="{36F03270-ADAB-4D17-A752-1CDEE41941A6}">
      <dgm:prSet/>
      <dgm:spPr/>
      <dgm:t>
        <a:bodyPr/>
        <a:lstStyle/>
        <a:p>
          <a:pPr rtl="1"/>
          <a:endParaRPr lang="he-IL"/>
        </a:p>
      </dgm:t>
    </dgm:pt>
    <dgm:pt modelId="{8FAB5C12-08A2-4A5D-BE1F-5C4951EA97A4}" type="sibTrans" cxnId="{36F03270-ADAB-4D17-A752-1CDEE41941A6}">
      <dgm:prSet/>
      <dgm:spPr/>
      <dgm:t>
        <a:bodyPr/>
        <a:lstStyle/>
        <a:p>
          <a:pPr rtl="1"/>
          <a:endParaRPr lang="he-IL"/>
        </a:p>
      </dgm:t>
    </dgm:pt>
    <dgm:pt modelId="{C0CA435E-611D-4CA4-B642-F26E12BAE6B9}">
      <dgm:prSet phldrT="[טקסט]" custT="1"/>
      <dgm:spPr/>
      <dgm:t>
        <a:bodyPr/>
        <a:lstStyle/>
        <a:p>
          <a:pPr rtl="1">
            <a:buFontTx/>
            <a:buNone/>
          </a:pPr>
          <a:r>
            <a:rPr lang="he-IL" sz="1200" dirty="0">
              <a:cs typeface="+mn-cs"/>
            </a:rPr>
            <a:t>ב. </a:t>
          </a:r>
          <a:r>
            <a:rPr lang="he-IL" sz="1200" b="1" dirty="0">
              <a:latin typeface="Guttman Yad-Brush" pitchFamily="2" charset="-79"/>
              <a:cs typeface="+mn-cs"/>
            </a:rPr>
            <a:t>ציון</a:t>
          </a:r>
          <a:r>
            <a:rPr lang="he-IL" sz="1200" dirty="0">
              <a:latin typeface="Guttman Yad-Brush" pitchFamily="2" charset="-79"/>
              <a:cs typeface="+mn-cs"/>
            </a:rPr>
            <a:t> מושג </a:t>
          </a:r>
          <a:r>
            <a:rPr lang="he-IL" sz="1200" u="sng" dirty="0">
              <a:latin typeface="Guttman Yad-Brush" pitchFamily="2" charset="-79"/>
              <a:cs typeface="+mn-cs"/>
            </a:rPr>
            <a:t>התומך בדעתי</a:t>
          </a:r>
          <a:r>
            <a:rPr lang="he-IL" sz="1200" dirty="0">
              <a:latin typeface="Guttman Yad-Brush" pitchFamily="2" charset="-79"/>
              <a:cs typeface="+mn-cs"/>
            </a:rPr>
            <a:t> + </a:t>
          </a:r>
          <a:r>
            <a:rPr lang="he-IL" sz="1200" b="1" dirty="0">
              <a:latin typeface="Guttman Yad-Brush" pitchFamily="2" charset="-79"/>
              <a:cs typeface="+mn-cs"/>
            </a:rPr>
            <a:t>הצג/</a:t>
          </a:r>
          <a:r>
            <a:rPr lang="he-IL" sz="1200" dirty="0">
              <a:latin typeface="Guttman Yad-Brush" pitchFamily="2" charset="-79"/>
              <a:cs typeface="+mn-cs"/>
            </a:rPr>
            <a:t> הגדרת המושג + </a:t>
          </a:r>
          <a:r>
            <a:rPr lang="he-IL" sz="1200" b="1" dirty="0">
              <a:latin typeface="Guttman Yad-Brush" pitchFamily="2" charset="-79"/>
              <a:cs typeface="+mn-cs"/>
            </a:rPr>
            <a:t>הסבר </a:t>
          </a:r>
          <a:r>
            <a:rPr lang="he-IL" sz="1200" dirty="0">
              <a:latin typeface="Guttman Yad-Brush" pitchFamily="2" charset="-79"/>
              <a:cs typeface="+mn-cs"/>
            </a:rPr>
            <a:t>אישי / נימוק.</a:t>
          </a:r>
          <a:endParaRPr lang="he-IL" sz="1200" dirty="0">
            <a:cs typeface="+mn-cs"/>
          </a:endParaRPr>
        </a:p>
      </dgm:t>
    </dgm:pt>
    <dgm:pt modelId="{A8BB9F41-1568-4EF2-900F-CCCB2E0B94A8}" type="parTrans" cxnId="{78AF6043-E713-4F38-AAEC-EA70198D5A7E}">
      <dgm:prSet/>
      <dgm:spPr/>
      <dgm:t>
        <a:bodyPr/>
        <a:lstStyle/>
        <a:p>
          <a:pPr rtl="1"/>
          <a:endParaRPr lang="he-IL"/>
        </a:p>
      </dgm:t>
    </dgm:pt>
    <dgm:pt modelId="{B49F2316-BFD7-45B9-88A2-64115CBA1440}" type="sibTrans" cxnId="{78AF6043-E713-4F38-AAEC-EA70198D5A7E}">
      <dgm:prSet/>
      <dgm:spPr/>
      <dgm:t>
        <a:bodyPr/>
        <a:lstStyle/>
        <a:p>
          <a:pPr rtl="1"/>
          <a:endParaRPr lang="he-IL"/>
        </a:p>
      </dgm:t>
    </dgm:pt>
    <dgm:pt modelId="{6E2CA30B-C94F-4103-8C6B-6984798362E8}">
      <dgm:prSet custT="1"/>
      <dgm:spPr/>
      <dgm:t>
        <a:bodyPr/>
        <a:lstStyle/>
        <a:p>
          <a:pPr rtl="1">
            <a:buFontTx/>
            <a:buNone/>
          </a:pPr>
          <a:r>
            <a:rPr lang="he-IL" sz="1200" dirty="0">
              <a:latin typeface="Guttman Yad-Brush" pitchFamily="2" charset="-79"/>
              <a:cs typeface="+mn-cs"/>
            </a:rPr>
            <a:t>ג. </a:t>
          </a:r>
          <a:r>
            <a:rPr lang="he-IL" sz="1200" b="1" dirty="0">
              <a:latin typeface="Guttman Yad-Brush" pitchFamily="2" charset="-79"/>
              <a:cs typeface="+mn-cs"/>
            </a:rPr>
            <a:t>ציון </a:t>
          </a:r>
          <a:r>
            <a:rPr lang="he-IL" sz="1200" dirty="0">
              <a:latin typeface="Guttman Yad-Brush" pitchFamily="2" charset="-79"/>
              <a:cs typeface="+mn-cs"/>
            </a:rPr>
            <a:t>מושג </a:t>
          </a:r>
          <a:r>
            <a:rPr lang="he-IL" sz="1200" u="sng" dirty="0">
              <a:latin typeface="Guttman Yad-Brush" pitchFamily="2" charset="-79"/>
              <a:cs typeface="+mn-cs"/>
            </a:rPr>
            <a:t>מנוגד </a:t>
          </a:r>
          <a:r>
            <a:rPr lang="he-IL" sz="1200" dirty="0">
              <a:latin typeface="Guttman Yad-Brush" pitchFamily="2" charset="-79"/>
              <a:cs typeface="+mn-cs"/>
            </a:rPr>
            <a:t> + </a:t>
          </a:r>
          <a:r>
            <a:rPr lang="he-IL" sz="1200" b="1" dirty="0">
              <a:latin typeface="Guttman Yad-Brush" pitchFamily="2" charset="-79"/>
              <a:cs typeface="+mn-cs"/>
            </a:rPr>
            <a:t>הצג /הגדרת </a:t>
          </a:r>
          <a:r>
            <a:rPr lang="he-IL" sz="1200" dirty="0">
              <a:latin typeface="Guttman Yad-Brush" pitchFamily="2" charset="-79"/>
              <a:cs typeface="+mn-cs"/>
            </a:rPr>
            <a:t>המושג + </a:t>
          </a:r>
          <a:r>
            <a:rPr lang="he-IL" sz="1200" b="1" dirty="0">
              <a:latin typeface="Guttman Yad-Brush" pitchFamily="2" charset="-79"/>
              <a:cs typeface="+mn-cs"/>
            </a:rPr>
            <a:t>הסבר</a:t>
          </a:r>
          <a:r>
            <a:rPr lang="he-IL" sz="1200" dirty="0">
              <a:latin typeface="Guttman Yad-Brush" pitchFamily="2" charset="-79"/>
              <a:cs typeface="+mn-cs"/>
            </a:rPr>
            <a:t> אישי / נימוק.</a:t>
          </a:r>
        </a:p>
      </dgm:t>
    </dgm:pt>
    <dgm:pt modelId="{5720D04A-F2D1-48B9-A076-04FD6DE90AE1}" type="parTrans" cxnId="{95CDD0A9-401D-4A61-BDA6-27DDF9945F55}">
      <dgm:prSet/>
      <dgm:spPr/>
      <dgm:t>
        <a:bodyPr/>
        <a:lstStyle/>
        <a:p>
          <a:pPr rtl="1"/>
          <a:endParaRPr lang="he-IL"/>
        </a:p>
      </dgm:t>
    </dgm:pt>
    <dgm:pt modelId="{5CE4DD7E-B4C3-49F9-9261-14A71D15463F}" type="sibTrans" cxnId="{95CDD0A9-401D-4A61-BDA6-27DDF9945F55}">
      <dgm:prSet/>
      <dgm:spPr/>
      <dgm:t>
        <a:bodyPr/>
        <a:lstStyle/>
        <a:p>
          <a:pPr rtl="1"/>
          <a:endParaRPr lang="he-IL"/>
        </a:p>
      </dgm:t>
    </dgm:pt>
    <dgm:pt modelId="{440A6AD1-EF43-497F-9D8E-4DA8936CF548}">
      <dgm:prSet/>
      <dgm:spPr/>
      <dgm:t>
        <a:bodyPr/>
        <a:lstStyle/>
        <a:p>
          <a:pPr rtl="1"/>
          <a:endParaRPr lang="he-IL" sz="1100" dirty="0">
            <a:latin typeface="Guttman Yad-Brush" pitchFamily="2" charset="-79"/>
            <a:cs typeface="+mn-cs"/>
          </a:endParaRPr>
        </a:p>
      </dgm:t>
    </dgm:pt>
    <dgm:pt modelId="{6A3A7F90-E2F6-4017-97F1-2E05C59DE77C}" type="parTrans" cxnId="{22EACAB6-9159-4753-B209-424F3AF0B4F7}">
      <dgm:prSet/>
      <dgm:spPr/>
      <dgm:t>
        <a:bodyPr/>
        <a:lstStyle/>
        <a:p>
          <a:pPr rtl="1"/>
          <a:endParaRPr lang="he-IL"/>
        </a:p>
      </dgm:t>
    </dgm:pt>
    <dgm:pt modelId="{80A2F6F8-E1D3-42C6-A5C1-7C11D756D052}" type="sibTrans" cxnId="{22EACAB6-9159-4753-B209-424F3AF0B4F7}">
      <dgm:prSet/>
      <dgm:spPr/>
      <dgm:t>
        <a:bodyPr/>
        <a:lstStyle/>
        <a:p>
          <a:pPr rtl="1"/>
          <a:endParaRPr lang="he-IL"/>
        </a:p>
      </dgm:t>
    </dgm:pt>
    <dgm:pt modelId="{8A5362D9-A65F-4041-A542-75455DF050F8}">
      <dgm:prSet/>
      <dgm:spPr/>
      <dgm:t>
        <a:bodyPr/>
        <a:lstStyle/>
        <a:p>
          <a:pPr rtl="1"/>
          <a:r>
            <a:rPr lang="he-IL" b="1" dirty="0"/>
            <a:t>הסבר קישור </a:t>
          </a:r>
          <a:r>
            <a:rPr lang="he-IL" dirty="0"/>
            <a:t>– נימוק המשלב ומוצא נקודות אחיזה ותמיכה בין הציטוט להגדרת המושג</a:t>
          </a:r>
        </a:p>
      </dgm:t>
    </dgm:pt>
    <dgm:pt modelId="{8B48C88C-8D1A-41AB-B8A0-4FA502F2906C}" type="parTrans" cxnId="{5C7BCF5D-5D92-4A53-B1F0-A4782BFF95CE}">
      <dgm:prSet/>
      <dgm:spPr/>
      <dgm:t>
        <a:bodyPr/>
        <a:lstStyle/>
        <a:p>
          <a:pPr rtl="1"/>
          <a:endParaRPr lang="he-IL"/>
        </a:p>
      </dgm:t>
    </dgm:pt>
    <dgm:pt modelId="{F2C45BF4-ABB2-4750-8FCA-B599A103903E}" type="sibTrans" cxnId="{5C7BCF5D-5D92-4A53-B1F0-A4782BFF95CE}">
      <dgm:prSet/>
      <dgm:spPr/>
      <dgm:t>
        <a:bodyPr/>
        <a:lstStyle/>
        <a:p>
          <a:pPr rtl="1"/>
          <a:endParaRPr lang="he-IL"/>
        </a:p>
      </dgm:t>
    </dgm:pt>
    <dgm:pt modelId="{87069C0D-B7FB-4FAF-B670-21ED302EB445}">
      <dgm:prSet/>
      <dgm:spPr/>
      <dgm:t>
        <a:bodyPr/>
        <a:lstStyle/>
        <a:p>
          <a:pPr rtl="1">
            <a:buFontTx/>
            <a:buNone/>
          </a:pPr>
          <a:r>
            <a:rPr lang="he-IL" dirty="0"/>
            <a:t>   (במילים שלי מדוע זה המושג )</a:t>
          </a:r>
        </a:p>
      </dgm:t>
    </dgm:pt>
    <dgm:pt modelId="{36E2762D-F3C5-461C-BBEC-B177C3F2F4D4}" type="parTrans" cxnId="{89DCAB64-CEFC-4891-A3B2-CD631BF7448B}">
      <dgm:prSet/>
      <dgm:spPr/>
      <dgm:t>
        <a:bodyPr/>
        <a:lstStyle/>
        <a:p>
          <a:pPr rtl="1"/>
          <a:endParaRPr lang="he-IL"/>
        </a:p>
      </dgm:t>
    </dgm:pt>
    <dgm:pt modelId="{B9C16E60-28F8-4F5C-AD35-89970308E4A7}" type="sibTrans" cxnId="{89DCAB64-CEFC-4891-A3B2-CD631BF7448B}">
      <dgm:prSet/>
      <dgm:spPr/>
      <dgm:t>
        <a:bodyPr/>
        <a:lstStyle/>
        <a:p>
          <a:pPr rtl="1"/>
          <a:endParaRPr lang="he-IL"/>
        </a:p>
      </dgm:t>
    </dgm:pt>
    <dgm:pt modelId="{504EA631-970B-4D8F-91A4-610939E79E19}">
      <dgm:prSet phldrT="[טקסט]" custT="1"/>
      <dgm:spPr/>
      <dgm:t>
        <a:bodyPr/>
        <a:lstStyle/>
        <a:p>
          <a:pPr rtl="1">
            <a:buFontTx/>
            <a:buNone/>
          </a:pPr>
          <a:endParaRPr lang="he-IL" sz="1200" dirty="0">
            <a:cs typeface="+mn-cs"/>
          </a:endParaRPr>
        </a:p>
      </dgm:t>
    </dgm:pt>
    <dgm:pt modelId="{3F7DBB5F-183E-4AC4-A2C0-D39BD1CC6652}" type="parTrans" cxnId="{F9764A16-D162-43ED-B393-8FB68B26AEC3}">
      <dgm:prSet/>
      <dgm:spPr/>
      <dgm:t>
        <a:bodyPr/>
        <a:lstStyle/>
        <a:p>
          <a:pPr rtl="1"/>
          <a:endParaRPr lang="he-IL"/>
        </a:p>
      </dgm:t>
    </dgm:pt>
    <dgm:pt modelId="{90103383-645E-4C88-A0C2-3BE637AB70CF}" type="sibTrans" cxnId="{F9764A16-D162-43ED-B393-8FB68B26AEC3}">
      <dgm:prSet/>
      <dgm:spPr/>
      <dgm:t>
        <a:bodyPr/>
        <a:lstStyle/>
        <a:p>
          <a:pPr rtl="1"/>
          <a:endParaRPr lang="he-IL"/>
        </a:p>
      </dgm:t>
    </dgm:pt>
    <dgm:pt modelId="{27E4756C-8344-4ED3-9211-694C8BB1F0B0}">
      <dgm:prSet phldrT="[טקסט]" custT="1"/>
      <dgm:spPr/>
      <dgm:t>
        <a:bodyPr/>
        <a:lstStyle/>
        <a:p>
          <a:pPr rtl="1">
            <a:buFontTx/>
            <a:buNone/>
          </a:pPr>
          <a:endParaRPr lang="he-IL" sz="1200" dirty="0">
            <a:cs typeface="+mn-cs"/>
          </a:endParaRPr>
        </a:p>
      </dgm:t>
    </dgm:pt>
    <dgm:pt modelId="{0389C81D-4667-4599-A507-A4406C8BA010}" type="parTrans" cxnId="{A70AF834-99D9-41F6-8D21-B2376792A596}">
      <dgm:prSet/>
      <dgm:spPr/>
      <dgm:t>
        <a:bodyPr/>
        <a:lstStyle/>
        <a:p>
          <a:pPr rtl="1"/>
          <a:endParaRPr lang="he-IL"/>
        </a:p>
      </dgm:t>
    </dgm:pt>
    <dgm:pt modelId="{91440A90-9EA7-48F6-8EBD-1B05BC2C915D}" type="sibTrans" cxnId="{A70AF834-99D9-41F6-8D21-B2376792A596}">
      <dgm:prSet/>
      <dgm:spPr/>
      <dgm:t>
        <a:bodyPr/>
        <a:lstStyle/>
        <a:p>
          <a:pPr rtl="1"/>
          <a:endParaRPr lang="he-IL"/>
        </a:p>
      </dgm:t>
    </dgm:pt>
    <dgm:pt modelId="{5EE64EA5-1A25-4577-9A27-194B0BA79CBA}" type="pres">
      <dgm:prSet presAssocID="{77A66696-BB28-4EC3-9EC9-6CD67BAB907B}" presName="linearFlow" presStyleCnt="0">
        <dgm:presLayoutVars>
          <dgm:dir/>
          <dgm:animLvl val="lvl"/>
          <dgm:resizeHandles val="exact"/>
        </dgm:presLayoutVars>
      </dgm:prSet>
      <dgm:spPr/>
    </dgm:pt>
    <dgm:pt modelId="{9FF85F18-8423-4D88-AFEC-1D06EEC6D02D}" type="pres">
      <dgm:prSet presAssocID="{4F12EEB6-6AE3-4B26-84C5-6791CCA10E43}" presName="composite" presStyleCnt="0"/>
      <dgm:spPr/>
    </dgm:pt>
    <dgm:pt modelId="{B362827F-9668-45EA-813E-2889B0F7382A}" type="pres">
      <dgm:prSet presAssocID="{4F12EEB6-6AE3-4B26-84C5-6791CCA10E43}" presName="parentText" presStyleLbl="alignNode1" presStyleIdx="0" presStyleCnt="3" custLinFactNeighborX="0" custLinFactNeighborY="-17132">
        <dgm:presLayoutVars>
          <dgm:chMax val="1"/>
          <dgm:bulletEnabled val="1"/>
        </dgm:presLayoutVars>
      </dgm:prSet>
      <dgm:spPr/>
    </dgm:pt>
    <dgm:pt modelId="{2481D3B5-0A1F-4E1D-840F-6A2275B0CABA}" type="pres">
      <dgm:prSet presAssocID="{4F12EEB6-6AE3-4B26-84C5-6791CCA10E43}" presName="descendantText" presStyleLbl="alignAcc1" presStyleIdx="0" presStyleCnt="3" custScaleY="100000" custLinFactNeighborX="3877" custLinFactNeighborY="-4444">
        <dgm:presLayoutVars>
          <dgm:bulletEnabled val="1"/>
        </dgm:presLayoutVars>
      </dgm:prSet>
      <dgm:spPr/>
    </dgm:pt>
    <dgm:pt modelId="{205847E1-F5B8-4677-A9B6-B18A27806C42}" type="pres">
      <dgm:prSet presAssocID="{9B4B731E-72A1-4FBD-BC89-D4BC8CCCAFC7}" presName="sp" presStyleCnt="0"/>
      <dgm:spPr/>
    </dgm:pt>
    <dgm:pt modelId="{65A55F59-0F85-4D74-A321-982A619BC52B}" type="pres">
      <dgm:prSet presAssocID="{39873603-4FB9-417F-8C56-D17D2BF6CD44}" presName="composite" presStyleCnt="0"/>
      <dgm:spPr/>
    </dgm:pt>
    <dgm:pt modelId="{3D0D216A-6C32-449E-9B1F-BA3D9E0D2DA3}" type="pres">
      <dgm:prSet presAssocID="{39873603-4FB9-417F-8C56-D17D2BF6CD4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D30FD25-1D55-4F15-A889-7465F370C39C}" type="pres">
      <dgm:prSet presAssocID="{39873603-4FB9-417F-8C56-D17D2BF6CD44}" presName="descendantText" presStyleLbl="alignAcc1" presStyleIdx="1" presStyleCnt="3" custLinFactNeighborX="1495" custLinFactNeighborY="1140">
        <dgm:presLayoutVars>
          <dgm:bulletEnabled val="1"/>
        </dgm:presLayoutVars>
      </dgm:prSet>
      <dgm:spPr/>
    </dgm:pt>
    <dgm:pt modelId="{268BA255-9F08-473C-896B-99A508ABABB3}" type="pres">
      <dgm:prSet presAssocID="{4573ACB4-95F4-4D36-86D7-8E926E92DEA3}" presName="sp" presStyleCnt="0"/>
      <dgm:spPr/>
    </dgm:pt>
    <dgm:pt modelId="{74B65BB9-2E1D-45F8-9F7E-BEFA74E1CF2F}" type="pres">
      <dgm:prSet presAssocID="{B6601731-154C-4D4D-B23F-892B7F7D4D02}" presName="composite" presStyleCnt="0"/>
      <dgm:spPr/>
    </dgm:pt>
    <dgm:pt modelId="{04124159-C143-4EF4-9740-44771A24FCF3}" type="pres">
      <dgm:prSet presAssocID="{B6601731-154C-4D4D-B23F-892B7F7D4D0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EE53F6F-02E0-4F4C-B219-1F99AE511314}" type="pres">
      <dgm:prSet presAssocID="{B6601731-154C-4D4D-B23F-892B7F7D4D0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9EAD512-DC7A-488F-9F7B-3E595BBD4917}" srcId="{77A66696-BB28-4EC3-9EC9-6CD67BAB907B}" destId="{39873603-4FB9-417F-8C56-D17D2BF6CD44}" srcOrd="1" destOrd="0" parTransId="{C0F58F78-3AD6-4C46-8A23-3C62CDF7B5A4}" sibTransId="{4573ACB4-95F4-4D36-86D7-8E926E92DEA3}"/>
    <dgm:cxn modelId="{C91B2815-7E6C-473A-88C1-F5D197449693}" type="presOf" srcId="{27E4756C-8344-4ED3-9211-694C8BB1F0B0}" destId="{3EE53F6F-02E0-4F4C-B219-1F99AE511314}" srcOrd="0" destOrd="1" presId="urn:microsoft.com/office/officeart/2005/8/layout/chevron2"/>
    <dgm:cxn modelId="{F9764A16-D162-43ED-B393-8FB68B26AEC3}" srcId="{B6601731-154C-4D4D-B23F-892B7F7D4D02}" destId="{504EA631-970B-4D8F-91A4-610939E79E19}" srcOrd="3" destOrd="0" parTransId="{3F7DBB5F-183E-4AC4-A2C0-D39BD1CC6652}" sibTransId="{90103383-645E-4C88-A0C2-3BE637AB70CF}"/>
    <dgm:cxn modelId="{23BCED22-A76B-433C-A4CB-599F8919684C}" type="presOf" srcId="{78CC09C6-64F8-4B58-8EBC-C517B00D4143}" destId="{2481D3B5-0A1F-4E1D-840F-6A2275B0CABA}" srcOrd="0" destOrd="1" presId="urn:microsoft.com/office/officeart/2005/8/layout/chevron2"/>
    <dgm:cxn modelId="{7927D326-0DC4-45DB-AC10-77290CA3C2F2}" type="presOf" srcId="{C0CA435E-611D-4CA4-B642-F26E12BAE6B9}" destId="{3EE53F6F-02E0-4F4C-B219-1F99AE511314}" srcOrd="0" destOrd="2" presId="urn:microsoft.com/office/officeart/2005/8/layout/chevron2"/>
    <dgm:cxn modelId="{A680C02F-59D2-4A5C-9EE4-AD25BA827C56}" type="presOf" srcId="{504EA631-970B-4D8F-91A4-610939E79E19}" destId="{3EE53F6F-02E0-4F4C-B219-1F99AE511314}" srcOrd="0" destOrd="3" presId="urn:microsoft.com/office/officeart/2005/8/layout/chevron2"/>
    <dgm:cxn modelId="{A70AF834-99D9-41F6-8D21-B2376792A596}" srcId="{B6601731-154C-4D4D-B23F-892B7F7D4D02}" destId="{27E4756C-8344-4ED3-9211-694C8BB1F0B0}" srcOrd="1" destOrd="0" parTransId="{0389C81D-4667-4599-A507-A4406C8BA010}" sibTransId="{91440A90-9EA7-48F6-8EBD-1B05BC2C915D}"/>
    <dgm:cxn modelId="{F8135139-548E-4090-891B-06CE0A646632}" type="presOf" srcId="{EFB09B2E-EAF0-4BAB-8E5E-ABC811D97255}" destId="{3D30FD25-1D55-4F15-A889-7465F370C39C}" srcOrd="0" destOrd="2" presId="urn:microsoft.com/office/officeart/2005/8/layout/chevron2"/>
    <dgm:cxn modelId="{2650403D-3B21-40C7-AE22-96443FA8B99D}" type="presOf" srcId="{C456EF0F-9BEA-4171-833A-3941425B2016}" destId="{2481D3B5-0A1F-4E1D-840F-6A2275B0CABA}" srcOrd="0" destOrd="2" presId="urn:microsoft.com/office/officeart/2005/8/layout/chevron2"/>
    <dgm:cxn modelId="{5C7BCF5D-5D92-4A53-B1F0-A4782BFF95CE}" srcId="{4F12EEB6-6AE3-4B26-84C5-6791CCA10E43}" destId="{8A5362D9-A65F-4041-A542-75455DF050F8}" srcOrd="3" destOrd="0" parTransId="{8B48C88C-8D1A-41AB-B8A0-4FA502F2906C}" sibTransId="{F2C45BF4-ABB2-4750-8FCA-B599A103903E}"/>
    <dgm:cxn modelId="{3180F75F-B859-45DA-9179-29F0567357B9}" srcId="{B6601731-154C-4D4D-B23F-892B7F7D4D02}" destId="{E0DF3F09-0179-4A61-9D0D-13C1FF609144}" srcOrd="0" destOrd="0" parTransId="{DC341D79-166E-4BD7-96B8-11080EA34C30}" sibTransId="{15AEF747-7088-4607-9FC2-4448118BBA7A}"/>
    <dgm:cxn modelId="{61EF6441-4CC2-4F1A-8419-A254FEFF77F6}" type="presOf" srcId="{39873603-4FB9-417F-8C56-D17D2BF6CD44}" destId="{3D0D216A-6C32-449E-9B1F-BA3D9E0D2DA3}" srcOrd="0" destOrd="0" presId="urn:microsoft.com/office/officeart/2005/8/layout/chevron2"/>
    <dgm:cxn modelId="{78AF6043-E713-4F38-AAEC-EA70198D5A7E}" srcId="{B6601731-154C-4D4D-B23F-892B7F7D4D02}" destId="{C0CA435E-611D-4CA4-B642-F26E12BAE6B9}" srcOrd="2" destOrd="0" parTransId="{A8BB9F41-1568-4EF2-900F-CCCB2E0B94A8}" sibTransId="{B49F2316-BFD7-45B9-88A2-64115CBA1440}"/>
    <dgm:cxn modelId="{89DCAB64-CEFC-4891-A3B2-CD631BF7448B}" srcId="{4F12EEB6-6AE3-4B26-84C5-6791CCA10E43}" destId="{87069C0D-B7FB-4FAF-B670-21ED302EB445}" srcOrd="4" destOrd="0" parTransId="{36E2762D-F3C5-461C-BBEC-B177C3F2F4D4}" sibTransId="{B9C16E60-28F8-4F5C-AD35-89970308E4A7}"/>
    <dgm:cxn modelId="{53EE2A67-DC7D-4B59-8F4F-86184F185874}" srcId="{4F12EEB6-6AE3-4B26-84C5-6791CCA10E43}" destId="{C456EF0F-9BEA-4171-833A-3941425B2016}" srcOrd="2" destOrd="0" parTransId="{7B6A5E7D-7FEE-49D0-B9DF-B0268243ECEC}" sibTransId="{BD46D199-FD68-4013-85FC-50B6C30E0C05}"/>
    <dgm:cxn modelId="{75AFDF69-3A15-43DF-985F-ECB9AC705902}" type="presOf" srcId="{52D2340C-D250-4FDD-8A89-B64839E5BE8A}" destId="{3D30FD25-1D55-4F15-A889-7465F370C39C}" srcOrd="0" destOrd="1" presId="urn:microsoft.com/office/officeart/2005/8/layout/chevron2"/>
    <dgm:cxn modelId="{6AFEA24D-E9F6-4D31-BA7D-AD5D99A4798F}" type="presOf" srcId="{77A66696-BB28-4EC3-9EC9-6CD67BAB907B}" destId="{5EE64EA5-1A25-4577-9A27-194B0BA79CBA}" srcOrd="0" destOrd="0" presId="urn:microsoft.com/office/officeart/2005/8/layout/chevron2"/>
    <dgm:cxn modelId="{36F03270-ADAB-4D17-A752-1CDEE41941A6}" srcId="{39873603-4FB9-417F-8C56-D17D2BF6CD44}" destId="{EFB09B2E-EAF0-4BAB-8E5E-ABC811D97255}" srcOrd="2" destOrd="0" parTransId="{C59C9C6F-8A9D-40D8-9239-9DBBB0C538DE}" sibTransId="{8FAB5C12-08A2-4A5D-BE1F-5C4951EA97A4}"/>
    <dgm:cxn modelId="{10E5DC70-C883-4A8C-91BA-0A3E8B66D9CE}" srcId="{77A66696-BB28-4EC3-9EC9-6CD67BAB907B}" destId="{B6601731-154C-4D4D-B23F-892B7F7D4D02}" srcOrd="2" destOrd="0" parTransId="{4A7D4151-4E82-485F-B573-1CA4DD3A316A}" sibTransId="{026498FA-2283-4816-AB4A-1084E1E21A29}"/>
    <dgm:cxn modelId="{D961DD72-E5D7-4B83-8957-61CD282F82C7}" type="presOf" srcId="{8A5362D9-A65F-4041-A542-75455DF050F8}" destId="{2481D3B5-0A1F-4E1D-840F-6A2275B0CABA}" srcOrd="0" destOrd="3" presId="urn:microsoft.com/office/officeart/2005/8/layout/chevron2"/>
    <dgm:cxn modelId="{B9033F53-8E55-4BF3-9BF5-5B66EB9BCBFA}" srcId="{77A66696-BB28-4EC3-9EC9-6CD67BAB907B}" destId="{4F12EEB6-6AE3-4B26-84C5-6791CCA10E43}" srcOrd="0" destOrd="0" parTransId="{6C4B237E-91A0-4795-B11D-13DED1CEA5D6}" sibTransId="{9B4B731E-72A1-4FBD-BC89-D4BC8CCCAFC7}"/>
    <dgm:cxn modelId="{9BA06B76-3426-402A-8BB3-E7899DEB3347}" srcId="{39873603-4FB9-417F-8C56-D17D2BF6CD44}" destId="{52D2340C-D250-4FDD-8A89-B64839E5BE8A}" srcOrd="1" destOrd="0" parTransId="{8219C399-DFB5-43CF-BE6F-EF404B8E5EFE}" sibTransId="{B7A6B1B3-BF23-4F98-A56B-468488086659}"/>
    <dgm:cxn modelId="{73D7D159-1F53-4C02-85AE-D22C2EC82D01}" srcId="{4F12EEB6-6AE3-4B26-84C5-6791CCA10E43}" destId="{78CC09C6-64F8-4B58-8EBC-C517B00D4143}" srcOrd="1" destOrd="0" parTransId="{B94A7C29-C7BC-4872-A5C3-961D8C61591A}" sibTransId="{F817636A-675D-44EA-B5E6-E1DE9DC0B1D1}"/>
    <dgm:cxn modelId="{D2F00687-135A-41AA-ADBE-F96CE0D1FEEC}" type="presOf" srcId="{E0DF3F09-0179-4A61-9D0D-13C1FF609144}" destId="{3EE53F6F-02E0-4F4C-B219-1F99AE511314}" srcOrd="0" destOrd="0" presId="urn:microsoft.com/office/officeart/2005/8/layout/chevron2"/>
    <dgm:cxn modelId="{12683F8B-BE12-44F4-BC0F-538049A97B34}" type="presOf" srcId="{87069C0D-B7FB-4FAF-B670-21ED302EB445}" destId="{2481D3B5-0A1F-4E1D-840F-6A2275B0CABA}" srcOrd="0" destOrd="4" presId="urn:microsoft.com/office/officeart/2005/8/layout/chevron2"/>
    <dgm:cxn modelId="{56FE578F-28F0-4A2E-ABC6-52503E6E2746}" srcId="{39873603-4FB9-417F-8C56-D17D2BF6CD44}" destId="{65E4DFB2-D190-4271-9A5D-C38FE16840F5}" srcOrd="0" destOrd="0" parTransId="{7BFB136F-D06B-4669-8D98-FC6399AEAD8B}" sibTransId="{BC35FF6D-FA4B-461E-B887-945E97561DE7}"/>
    <dgm:cxn modelId="{8A4F849A-F4B4-4F81-80ED-B2C81F411875}" type="presOf" srcId="{440A6AD1-EF43-497F-9D8E-4DA8936CF548}" destId="{3EE53F6F-02E0-4F4C-B219-1F99AE511314}" srcOrd="0" destOrd="5" presId="urn:microsoft.com/office/officeart/2005/8/layout/chevron2"/>
    <dgm:cxn modelId="{95CDD0A9-401D-4A61-BDA6-27DDF9945F55}" srcId="{B6601731-154C-4D4D-B23F-892B7F7D4D02}" destId="{6E2CA30B-C94F-4103-8C6B-6984798362E8}" srcOrd="4" destOrd="0" parTransId="{5720D04A-F2D1-48B9-A076-04FD6DE90AE1}" sibTransId="{5CE4DD7E-B4C3-49F9-9261-14A71D15463F}"/>
    <dgm:cxn modelId="{D54936AD-14E1-41B7-8E4A-701AB785FD70}" type="presOf" srcId="{B6601731-154C-4D4D-B23F-892B7F7D4D02}" destId="{04124159-C143-4EF4-9740-44771A24FCF3}" srcOrd="0" destOrd="0" presId="urn:microsoft.com/office/officeart/2005/8/layout/chevron2"/>
    <dgm:cxn modelId="{22EACAB6-9159-4753-B209-424F3AF0B4F7}" srcId="{B6601731-154C-4D4D-B23F-892B7F7D4D02}" destId="{440A6AD1-EF43-497F-9D8E-4DA8936CF548}" srcOrd="5" destOrd="0" parTransId="{6A3A7F90-E2F6-4017-97F1-2E05C59DE77C}" sibTransId="{80A2F6F8-E1D3-42C6-A5C1-7C11D756D052}"/>
    <dgm:cxn modelId="{542794C2-74DA-4FF1-A616-AC20A8132CE7}" type="presOf" srcId="{4F12EEB6-6AE3-4B26-84C5-6791CCA10E43}" destId="{B362827F-9668-45EA-813E-2889B0F7382A}" srcOrd="0" destOrd="0" presId="urn:microsoft.com/office/officeart/2005/8/layout/chevron2"/>
    <dgm:cxn modelId="{E8B0FFDD-B8AB-41AA-A198-B871C07C6B56}" type="presOf" srcId="{65E4DFB2-D190-4271-9A5D-C38FE16840F5}" destId="{3D30FD25-1D55-4F15-A889-7465F370C39C}" srcOrd="0" destOrd="0" presId="urn:microsoft.com/office/officeart/2005/8/layout/chevron2"/>
    <dgm:cxn modelId="{864AEDE5-7073-4A93-8438-AB53165A076D}" srcId="{4F12EEB6-6AE3-4B26-84C5-6791CCA10E43}" destId="{4A3EF9CC-5059-4341-8275-93DED26D158D}" srcOrd="0" destOrd="0" parTransId="{64C6D498-5BDF-415E-9D85-254C82BF739A}" sibTransId="{C4D1B62E-02A0-4EBD-83E5-93E129188C89}"/>
    <dgm:cxn modelId="{E28308F3-E713-4D36-983C-8421E74E30FF}" type="presOf" srcId="{6E2CA30B-C94F-4103-8C6B-6984798362E8}" destId="{3EE53F6F-02E0-4F4C-B219-1F99AE511314}" srcOrd="0" destOrd="4" presId="urn:microsoft.com/office/officeart/2005/8/layout/chevron2"/>
    <dgm:cxn modelId="{D45CF1F4-74CD-48A9-850F-8E12E525CF5F}" type="presOf" srcId="{4A3EF9CC-5059-4341-8275-93DED26D158D}" destId="{2481D3B5-0A1F-4E1D-840F-6A2275B0CABA}" srcOrd="0" destOrd="0" presId="urn:microsoft.com/office/officeart/2005/8/layout/chevron2"/>
    <dgm:cxn modelId="{7990987D-E912-4E0B-AD7F-4FDED45A5C03}" type="presParOf" srcId="{5EE64EA5-1A25-4577-9A27-194B0BA79CBA}" destId="{9FF85F18-8423-4D88-AFEC-1D06EEC6D02D}" srcOrd="0" destOrd="0" presId="urn:microsoft.com/office/officeart/2005/8/layout/chevron2"/>
    <dgm:cxn modelId="{750F0C4D-E843-4647-A6D5-7E2F43A8FF08}" type="presParOf" srcId="{9FF85F18-8423-4D88-AFEC-1D06EEC6D02D}" destId="{B362827F-9668-45EA-813E-2889B0F7382A}" srcOrd="0" destOrd="0" presId="urn:microsoft.com/office/officeart/2005/8/layout/chevron2"/>
    <dgm:cxn modelId="{63E18023-1B31-48AF-B108-DB2D84E549DE}" type="presParOf" srcId="{9FF85F18-8423-4D88-AFEC-1D06EEC6D02D}" destId="{2481D3B5-0A1F-4E1D-840F-6A2275B0CABA}" srcOrd="1" destOrd="0" presId="urn:microsoft.com/office/officeart/2005/8/layout/chevron2"/>
    <dgm:cxn modelId="{AC7B5F9C-09F9-40F2-B7F2-F7B12806318C}" type="presParOf" srcId="{5EE64EA5-1A25-4577-9A27-194B0BA79CBA}" destId="{205847E1-F5B8-4677-A9B6-B18A27806C42}" srcOrd="1" destOrd="0" presId="urn:microsoft.com/office/officeart/2005/8/layout/chevron2"/>
    <dgm:cxn modelId="{81D6F813-1177-49AE-A69C-A678294687A1}" type="presParOf" srcId="{5EE64EA5-1A25-4577-9A27-194B0BA79CBA}" destId="{65A55F59-0F85-4D74-A321-982A619BC52B}" srcOrd="2" destOrd="0" presId="urn:microsoft.com/office/officeart/2005/8/layout/chevron2"/>
    <dgm:cxn modelId="{018E55B6-442A-4771-96C3-77E17467BA91}" type="presParOf" srcId="{65A55F59-0F85-4D74-A321-982A619BC52B}" destId="{3D0D216A-6C32-449E-9B1F-BA3D9E0D2DA3}" srcOrd="0" destOrd="0" presId="urn:microsoft.com/office/officeart/2005/8/layout/chevron2"/>
    <dgm:cxn modelId="{690FF4EB-345C-460F-ACDC-BF15C89D255D}" type="presParOf" srcId="{65A55F59-0F85-4D74-A321-982A619BC52B}" destId="{3D30FD25-1D55-4F15-A889-7465F370C39C}" srcOrd="1" destOrd="0" presId="urn:microsoft.com/office/officeart/2005/8/layout/chevron2"/>
    <dgm:cxn modelId="{DF1131E9-5060-4ADB-A52A-5173267679E6}" type="presParOf" srcId="{5EE64EA5-1A25-4577-9A27-194B0BA79CBA}" destId="{268BA255-9F08-473C-896B-99A508ABABB3}" srcOrd="3" destOrd="0" presId="urn:microsoft.com/office/officeart/2005/8/layout/chevron2"/>
    <dgm:cxn modelId="{9D941014-DD94-4D0E-A45A-2789C160AD8C}" type="presParOf" srcId="{5EE64EA5-1A25-4577-9A27-194B0BA79CBA}" destId="{74B65BB9-2E1D-45F8-9F7E-BEFA74E1CF2F}" srcOrd="4" destOrd="0" presId="urn:microsoft.com/office/officeart/2005/8/layout/chevron2"/>
    <dgm:cxn modelId="{F5E42498-1280-4469-A904-4EFB65013356}" type="presParOf" srcId="{74B65BB9-2E1D-45F8-9F7E-BEFA74E1CF2F}" destId="{04124159-C143-4EF4-9740-44771A24FCF3}" srcOrd="0" destOrd="0" presId="urn:microsoft.com/office/officeart/2005/8/layout/chevron2"/>
    <dgm:cxn modelId="{8B382D05-1C6A-49A6-A8A6-2B3CDDC98F57}" type="presParOf" srcId="{74B65BB9-2E1D-45F8-9F7E-BEFA74E1CF2F}" destId="{3EE53F6F-02E0-4F4C-B219-1F99AE5113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2827F-9668-45EA-813E-2889B0F7382A}">
      <dsp:nvSpPr>
        <dsp:cNvPr id="0" name=""/>
        <dsp:cNvSpPr/>
      </dsp:nvSpPr>
      <dsp:spPr>
        <a:xfrm rot="5400000">
          <a:off x="-346667" y="346667"/>
          <a:ext cx="2311115" cy="16177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שאלת אירוע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(פרק א' ופרק ד')</a:t>
          </a:r>
        </a:p>
      </dsp:txBody>
      <dsp:txXfrm rot="-5400000">
        <a:off x="1" y="808891"/>
        <a:ext cx="1617781" cy="693334"/>
      </dsp:txXfrm>
    </dsp:sp>
    <dsp:sp modelId="{2481D3B5-0A1F-4E1D-840F-6A2275B0CABA}">
      <dsp:nvSpPr>
        <dsp:cNvPr id="0" name=""/>
        <dsp:cNvSpPr/>
      </dsp:nvSpPr>
      <dsp:spPr>
        <a:xfrm rot="5400000">
          <a:off x="2151181" y="-533400"/>
          <a:ext cx="1502225" cy="2569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ציין</a:t>
          </a:r>
          <a:r>
            <a:rPr lang="he-IL" sz="1200" kern="1200" dirty="0"/>
            <a:t> - 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הצג </a:t>
          </a:r>
          <a:r>
            <a:rPr lang="he-IL" sz="1200" kern="1200" dirty="0"/>
            <a:t>– הגדרת המושג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הסבר ביסוס </a:t>
          </a:r>
          <a:r>
            <a:rPr lang="he-IL" sz="1200" kern="1200" dirty="0"/>
            <a:t>–"ציטוט מהקטע"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הסבר קישור </a:t>
          </a:r>
          <a:r>
            <a:rPr lang="he-IL" sz="1200" kern="1200" dirty="0"/>
            <a:t>– נימוק המשלב ומוצא נקודות אחיזה ותמיכה בין הציטוט להגדרת המושג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1200" kern="1200" dirty="0"/>
            <a:t>   (במילים שלי מדוע זה המושג )</a:t>
          </a:r>
        </a:p>
      </dsp:txBody>
      <dsp:txXfrm rot="-5400000">
        <a:off x="1617781" y="73333"/>
        <a:ext cx="2495693" cy="1355559"/>
      </dsp:txXfrm>
    </dsp:sp>
    <dsp:sp modelId="{3D0D216A-6C32-449E-9B1F-BA3D9E0D2DA3}">
      <dsp:nvSpPr>
        <dsp:cNvPr id="0" name=""/>
        <dsp:cNvSpPr/>
      </dsp:nvSpPr>
      <dsp:spPr>
        <a:xfrm rot="5400000">
          <a:off x="-346667" y="2417777"/>
          <a:ext cx="2311115" cy="16177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שאלת ידע מורכבת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(חלק ב' בפרק ב')</a:t>
          </a:r>
        </a:p>
      </dsp:txBody>
      <dsp:txXfrm rot="-5400000">
        <a:off x="1" y="2880001"/>
        <a:ext cx="1617781" cy="693334"/>
      </dsp:txXfrm>
    </dsp:sp>
    <dsp:sp modelId="{3D30FD25-1D55-4F15-A889-7465F370C39C}">
      <dsp:nvSpPr>
        <dsp:cNvPr id="0" name=""/>
        <dsp:cNvSpPr/>
      </dsp:nvSpPr>
      <dsp:spPr>
        <a:xfrm rot="5400000">
          <a:off x="2151181" y="1554834"/>
          <a:ext cx="1502225" cy="2569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הצג</a:t>
          </a:r>
          <a:r>
            <a:rPr lang="he-IL" sz="1200" kern="1200" dirty="0"/>
            <a:t> – הגדרת 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הצג</a:t>
          </a:r>
          <a:r>
            <a:rPr lang="he-IL" sz="1200" kern="1200" dirty="0"/>
            <a:t> – הגדרת 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הסבר</a:t>
          </a:r>
          <a:r>
            <a:rPr lang="he-IL" sz="1200" kern="1200" dirty="0"/>
            <a:t> – הקשר בין שני המושגים</a:t>
          </a:r>
        </a:p>
      </dsp:txBody>
      <dsp:txXfrm rot="-5400000">
        <a:off x="1617781" y="2161568"/>
        <a:ext cx="2495693" cy="1355559"/>
      </dsp:txXfrm>
    </dsp:sp>
    <dsp:sp modelId="{04124159-C143-4EF4-9740-44771A24FCF3}">
      <dsp:nvSpPr>
        <dsp:cNvPr id="0" name=""/>
        <dsp:cNvSpPr/>
      </dsp:nvSpPr>
      <dsp:spPr>
        <a:xfrm rot="5400000">
          <a:off x="-346667" y="4482480"/>
          <a:ext cx="2311115" cy="16177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שאלת עמדה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300" kern="1200" dirty="0"/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(פרק ד')</a:t>
          </a:r>
        </a:p>
      </dsp:txBody>
      <dsp:txXfrm rot="-5400000">
        <a:off x="1" y="4944704"/>
        <a:ext cx="1617781" cy="693334"/>
      </dsp:txXfrm>
    </dsp:sp>
    <dsp:sp modelId="{3EE53F6F-02E0-4F4C-B219-1F99AE511314}">
      <dsp:nvSpPr>
        <dsp:cNvPr id="0" name=""/>
        <dsp:cNvSpPr/>
      </dsp:nvSpPr>
      <dsp:spPr>
        <a:xfrm rot="5400000">
          <a:off x="2150786" y="3602807"/>
          <a:ext cx="1503015" cy="2569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1200" kern="1200" dirty="0"/>
            <a:t>א. </a:t>
          </a:r>
          <a:r>
            <a:rPr lang="he-IL" sz="1200" b="1" kern="1200" dirty="0">
              <a:cs typeface="+mn-cs"/>
            </a:rPr>
            <a:t>אני בעד / אני נגד + הטענה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he-IL" sz="120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1200" kern="1200" dirty="0">
              <a:cs typeface="+mn-cs"/>
            </a:rPr>
            <a:t>ב. </a:t>
          </a:r>
          <a:r>
            <a:rPr lang="he-IL" sz="1200" b="1" kern="1200" dirty="0">
              <a:latin typeface="Guttman Yad-Brush" pitchFamily="2" charset="-79"/>
              <a:cs typeface="+mn-cs"/>
            </a:rPr>
            <a:t>ציון</a:t>
          </a:r>
          <a:r>
            <a:rPr lang="he-IL" sz="1200" kern="1200" dirty="0">
              <a:latin typeface="Guttman Yad-Brush" pitchFamily="2" charset="-79"/>
              <a:cs typeface="+mn-cs"/>
            </a:rPr>
            <a:t> מושג </a:t>
          </a:r>
          <a:r>
            <a:rPr lang="he-IL" sz="1200" u="sng" kern="1200" dirty="0">
              <a:latin typeface="Guttman Yad-Brush" pitchFamily="2" charset="-79"/>
              <a:cs typeface="+mn-cs"/>
            </a:rPr>
            <a:t>התומך בדעתי</a:t>
          </a:r>
          <a:r>
            <a:rPr lang="he-IL" sz="1200" kern="1200" dirty="0">
              <a:latin typeface="Guttman Yad-Brush" pitchFamily="2" charset="-79"/>
              <a:cs typeface="+mn-cs"/>
            </a:rPr>
            <a:t> + </a:t>
          </a:r>
          <a:r>
            <a:rPr lang="he-IL" sz="1200" b="1" kern="1200" dirty="0">
              <a:latin typeface="Guttman Yad-Brush" pitchFamily="2" charset="-79"/>
              <a:cs typeface="+mn-cs"/>
            </a:rPr>
            <a:t>הצג/</a:t>
          </a:r>
          <a:r>
            <a:rPr lang="he-IL" sz="1200" kern="1200" dirty="0">
              <a:latin typeface="Guttman Yad-Brush" pitchFamily="2" charset="-79"/>
              <a:cs typeface="+mn-cs"/>
            </a:rPr>
            <a:t> הגדרת המושג + </a:t>
          </a:r>
          <a:r>
            <a:rPr lang="he-IL" sz="1200" b="1" kern="1200" dirty="0">
              <a:latin typeface="Guttman Yad-Brush" pitchFamily="2" charset="-79"/>
              <a:cs typeface="+mn-cs"/>
            </a:rPr>
            <a:t>הסבר </a:t>
          </a:r>
          <a:r>
            <a:rPr lang="he-IL" sz="1200" kern="1200" dirty="0">
              <a:latin typeface="Guttman Yad-Brush" pitchFamily="2" charset="-79"/>
              <a:cs typeface="+mn-cs"/>
            </a:rPr>
            <a:t>אישי / נימוק.</a:t>
          </a:r>
          <a:endParaRPr lang="he-IL" sz="120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he-IL" sz="120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1200" kern="1200" dirty="0">
              <a:latin typeface="Guttman Yad-Brush" pitchFamily="2" charset="-79"/>
              <a:cs typeface="+mn-cs"/>
            </a:rPr>
            <a:t>ג. </a:t>
          </a:r>
          <a:r>
            <a:rPr lang="he-IL" sz="1200" b="1" kern="1200" dirty="0">
              <a:latin typeface="Guttman Yad-Brush" pitchFamily="2" charset="-79"/>
              <a:cs typeface="+mn-cs"/>
            </a:rPr>
            <a:t>ציון </a:t>
          </a:r>
          <a:r>
            <a:rPr lang="he-IL" sz="1200" kern="1200" dirty="0">
              <a:latin typeface="Guttman Yad-Brush" pitchFamily="2" charset="-79"/>
              <a:cs typeface="+mn-cs"/>
            </a:rPr>
            <a:t>מושג </a:t>
          </a:r>
          <a:r>
            <a:rPr lang="he-IL" sz="1200" u="sng" kern="1200" dirty="0">
              <a:latin typeface="Guttman Yad-Brush" pitchFamily="2" charset="-79"/>
              <a:cs typeface="+mn-cs"/>
            </a:rPr>
            <a:t>מנוגד </a:t>
          </a:r>
          <a:r>
            <a:rPr lang="he-IL" sz="1200" kern="1200" dirty="0">
              <a:latin typeface="Guttman Yad-Brush" pitchFamily="2" charset="-79"/>
              <a:cs typeface="+mn-cs"/>
            </a:rPr>
            <a:t> + </a:t>
          </a:r>
          <a:r>
            <a:rPr lang="he-IL" sz="1200" b="1" kern="1200" dirty="0">
              <a:latin typeface="Guttman Yad-Brush" pitchFamily="2" charset="-79"/>
              <a:cs typeface="+mn-cs"/>
            </a:rPr>
            <a:t>הצג /הגדרת </a:t>
          </a:r>
          <a:r>
            <a:rPr lang="he-IL" sz="1200" kern="1200" dirty="0">
              <a:latin typeface="Guttman Yad-Brush" pitchFamily="2" charset="-79"/>
              <a:cs typeface="+mn-cs"/>
            </a:rPr>
            <a:t>המושג + </a:t>
          </a:r>
          <a:r>
            <a:rPr lang="he-IL" sz="1200" b="1" kern="1200" dirty="0">
              <a:latin typeface="Guttman Yad-Brush" pitchFamily="2" charset="-79"/>
              <a:cs typeface="+mn-cs"/>
            </a:rPr>
            <a:t>הסבר</a:t>
          </a:r>
          <a:r>
            <a:rPr lang="he-IL" sz="1200" kern="1200" dirty="0">
              <a:latin typeface="Guttman Yad-Brush" pitchFamily="2" charset="-79"/>
              <a:cs typeface="+mn-cs"/>
            </a:rPr>
            <a:t> אישי / נימוק.</a:t>
          </a:r>
        </a:p>
        <a:p>
          <a:pPr marL="57150" lvl="1" indent="-57150" algn="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e-IL" sz="1100" kern="1200" dirty="0">
            <a:latin typeface="Guttman Yad-Brush" pitchFamily="2" charset="-79"/>
            <a:cs typeface="+mn-cs"/>
          </a:endParaRPr>
        </a:p>
      </dsp:txBody>
      <dsp:txXfrm rot="-5400000">
        <a:off x="1617781" y="4209184"/>
        <a:ext cx="2495655" cy="1356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2827F-9668-45EA-813E-2889B0F7382A}">
      <dsp:nvSpPr>
        <dsp:cNvPr id="0" name=""/>
        <dsp:cNvSpPr/>
      </dsp:nvSpPr>
      <dsp:spPr>
        <a:xfrm rot="5400000">
          <a:off x="-346667" y="346667"/>
          <a:ext cx="2311115" cy="16177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שאלת אירוע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(פרק א' ופרק ד')</a:t>
          </a:r>
        </a:p>
      </dsp:txBody>
      <dsp:txXfrm rot="-5400000">
        <a:off x="1" y="808891"/>
        <a:ext cx="1617781" cy="693334"/>
      </dsp:txXfrm>
    </dsp:sp>
    <dsp:sp modelId="{2481D3B5-0A1F-4E1D-840F-6A2275B0CABA}">
      <dsp:nvSpPr>
        <dsp:cNvPr id="0" name=""/>
        <dsp:cNvSpPr/>
      </dsp:nvSpPr>
      <dsp:spPr>
        <a:xfrm rot="5400000">
          <a:off x="2151181" y="-533400"/>
          <a:ext cx="1502225" cy="2569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ציין</a:t>
          </a:r>
          <a:r>
            <a:rPr lang="he-IL" sz="1200" kern="1200" dirty="0"/>
            <a:t> - 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הצג </a:t>
          </a:r>
          <a:r>
            <a:rPr lang="he-IL" sz="1200" kern="1200" dirty="0"/>
            <a:t>– הגדרת המושג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הסבר ביסוס </a:t>
          </a:r>
          <a:r>
            <a:rPr lang="he-IL" sz="1200" kern="1200" dirty="0"/>
            <a:t>–"ציטוט מהקטע"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הסבר קישור </a:t>
          </a:r>
          <a:r>
            <a:rPr lang="he-IL" sz="1200" kern="1200" dirty="0"/>
            <a:t>– נימוק המשלב ומוצא נקודות אחיזה ותמיכה בין הציטוט להגדרת המושג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1200" kern="1200" dirty="0"/>
            <a:t>   (במילים שלי מדוע זה המושג )</a:t>
          </a:r>
        </a:p>
      </dsp:txBody>
      <dsp:txXfrm rot="-5400000">
        <a:off x="1617781" y="73333"/>
        <a:ext cx="2495693" cy="1355559"/>
      </dsp:txXfrm>
    </dsp:sp>
    <dsp:sp modelId="{3D0D216A-6C32-449E-9B1F-BA3D9E0D2DA3}">
      <dsp:nvSpPr>
        <dsp:cNvPr id="0" name=""/>
        <dsp:cNvSpPr/>
      </dsp:nvSpPr>
      <dsp:spPr>
        <a:xfrm rot="5400000">
          <a:off x="-346667" y="2417777"/>
          <a:ext cx="2311115" cy="16177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שאלת ידע מורכבת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(חלק ב' בפרק ב')</a:t>
          </a:r>
        </a:p>
      </dsp:txBody>
      <dsp:txXfrm rot="-5400000">
        <a:off x="1" y="2880001"/>
        <a:ext cx="1617781" cy="693334"/>
      </dsp:txXfrm>
    </dsp:sp>
    <dsp:sp modelId="{3D30FD25-1D55-4F15-A889-7465F370C39C}">
      <dsp:nvSpPr>
        <dsp:cNvPr id="0" name=""/>
        <dsp:cNvSpPr/>
      </dsp:nvSpPr>
      <dsp:spPr>
        <a:xfrm rot="5400000">
          <a:off x="2151181" y="1554834"/>
          <a:ext cx="1502225" cy="2569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הצג</a:t>
          </a:r>
          <a:r>
            <a:rPr lang="he-IL" sz="1200" kern="1200" dirty="0"/>
            <a:t> – הגדרת 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הצג</a:t>
          </a:r>
          <a:r>
            <a:rPr lang="he-IL" sz="1200" kern="1200" dirty="0"/>
            <a:t> – הגדרת מושג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200" b="1" kern="1200" dirty="0"/>
            <a:t>הסבר</a:t>
          </a:r>
          <a:r>
            <a:rPr lang="he-IL" sz="1200" kern="1200" dirty="0"/>
            <a:t> – הקשר בין שני המושגים</a:t>
          </a:r>
        </a:p>
      </dsp:txBody>
      <dsp:txXfrm rot="-5400000">
        <a:off x="1617781" y="2161568"/>
        <a:ext cx="2495693" cy="1355559"/>
      </dsp:txXfrm>
    </dsp:sp>
    <dsp:sp modelId="{04124159-C143-4EF4-9740-44771A24FCF3}">
      <dsp:nvSpPr>
        <dsp:cNvPr id="0" name=""/>
        <dsp:cNvSpPr/>
      </dsp:nvSpPr>
      <dsp:spPr>
        <a:xfrm rot="5400000">
          <a:off x="-346667" y="4482480"/>
          <a:ext cx="2311115" cy="161778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שאלת עמדה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/>
            <a:t>(פרק ד')</a:t>
          </a:r>
        </a:p>
      </dsp:txBody>
      <dsp:txXfrm rot="-5400000">
        <a:off x="1" y="4944704"/>
        <a:ext cx="1617781" cy="693334"/>
      </dsp:txXfrm>
    </dsp:sp>
    <dsp:sp modelId="{3EE53F6F-02E0-4F4C-B219-1F99AE511314}">
      <dsp:nvSpPr>
        <dsp:cNvPr id="0" name=""/>
        <dsp:cNvSpPr/>
      </dsp:nvSpPr>
      <dsp:spPr>
        <a:xfrm rot="5400000">
          <a:off x="2151181" y="3602412"/>
          <a:ext cx="1502225" cy="25690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1200" kern="1200" dirty="0"/>
            <a:t>א. </a:t>
          </a:r>
          <a:r>
            <a:rPr lang="he-IL" sz="1200" b="1" kern="1200" dirty="0">
              <a:cs typeface="+mn-cs"/>
            </a:rPr>
            <a:t>אני בעד / אני נגד + הטענה</a:t>
          </a: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he-IL" sz="120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1200" kern="1200" dirty="0">
              <a:cs typeface="+mn-cs"/>
            </a:rPr>
            <a:t>ב. </a:t>
          </a:r>
          <a:r>
            <a:rPr lang="he-IL" sz="1200" b="1" kern="1200" dirty="0">
              <a:latin typeface="Guttman Yad-Brush" pitchFamily="2" charset="-79"/>
              <a:cs typeface="+mn-cs"/>
            </a:rPr>
            <a:t>ציון</a:t>
          </a:r>
          <a:r>
            <a:rPr lang="he-IL" sz="1200" kern="1200" dirty="0">
              <a:latin typeface="Guttman Yad-Brush" pitchFamily="2" charset="-79"/>
              <a:cs typeface="+mn-cs"/>
            </a:rPr>
            <a:t> מושג </a:t>
          </a:r>
          <a:r>
            <a:rPr lang="he-IL" sz="1200" u="sng" kern="1200" dirty="0">
              <a:latin typeface="Guttman Yad-Brush" pitchFamily="2" charset="-79"/>
              <a:cs typeface="+mn-cs"/>
            </a:rPr>
            <a:t>התומך בדעתי</a:t>
          </a:r>
          <a:r>
            <a:rPr lang="he-IL" sz="1200" kern="1200" dirty="0">
              <a:latin typeface="Guttman Yad-Brush" pitchFamily="2" charset="-79"/>
              <a:cs typeface="+mn-cs"/>
            </a:rPr>
            <a:t> + </a:t>
          </a:r>
          <a:r>
            <a:rPr lang="he-IL" sz="1200" b="1" kern="1200" dirty="0">
              <a:latin typeface="Guttman Yad-Brush" pitchFamily="2" charset="-79"/>
              <a:cs typeface="+mn-cs"/>
            </a:rPr>
            <a:t>הצג/</a:t>
          </a:r>
          <a:r>
            <a:rPr lang="he-IL" sz="1200" kern="1200" dirty="0">
              <a:latin typeface="Guttman Yad-Brush" pitchFamily="2" charset="-79"/>
              <a:cs typeface="+mn-cs"/>
            </a:rPr>
            <a:t> הגדרת המושג + </a:t>
          </a:r>
          <a:r>
            <a:rPr lang="he-IL" sz="1200" b="1" kern="1200" dirty="0">
              <a:latin typeface="Guttman Yad-Brush" pitchFamily="2" charset="-79"/>
              <a:cs typeface="+mn-cs"/>
            </a:rPr>
            <a:t>הסבר </a:t>
          </a:r>
          <a:r>
            <a:rPr lang="he-IL" sz="1200" kern="1200" dirty="0">
              <a:latin typeface="Guttman Yad-Brush" pitchFamily="2" charset="-79"/>
              <a:cs typeface="+mn-cs"/>
            </a:rPr>
            <a:t>אישי / נימוק.</a:t>
          </a:r>
          <a:endParaRPr lang="he-IL" sz="120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he-IL" sz="1200" kern="1200" dirty="0">
            <a:cs typeface="+mn-cs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e-IL" sz="1200" kern="1200" dirty="0">
              <a:latin typeface="Guttman Yad-Brush" pitchFamily="2" charset="-79"/>
              <a:cs typeface="+mn-cs"/>
            </a:rPr>
            <a:t>ג. </a:t>
          </a:r>
          <a:r>
            <a:rPr lang="he-IL" sz="1200" b="1" kern="1200" dirty="0">
              <a:latin typeface="Guttman Yad-Brush" pitchFamily="2" charset="-79"/>
              <a:cs typeface="+mn-cs"/>
            </a:rPr>
            <a:t>ציון </a:t>
          </a:r>
          <a:r>
            <a:rPr lang="he-IL" sz="1200" kern="1200" dirty="0">
              <a:latin typeface="Guttman Yad-Brush" pitchFamily="2" charset="-79"/>
              <a:cs typeface="+mn-cs"/>
            </a:rPr>
            <a:t>מושג </a:t>
          </a:r>
          <a:r>
            <a:rPr lang="he-IL" sz="1200" u="sng" kern="1200" dirty="0">
              <a:latin typeface="Guttman Yad-Brush" pitchFamily="2" charset="-79"/>
              <a:cs typeface="+mn-cs"/>
            </a:rPr>
            <a:t>מנוגד </a:t>
          </a:r>
          <a:r>
            <a:rPr lang="he-IL" sz="1200" kern="1200" dirty="0">
              <a:latin typeface="Guttman Yad-Brush" pitchFamily="2" charset="-79"/>
              <a:cs typeface="+mn-cs"/>
            </a:rPr>
            <a:t> + </a:t>
          </a:r>
          <a:r>
            <a:rPr lang="he-IL" sz="1200" b="1" kern="1200" dirty="0">
              <a:latin typeface="Guttman Yad-Brush" pitchFamily="2" charset="-79"/>
              <a:cs typeface="+mn-cs"/>
            </a:rPr>
            <a:t>הצג /הגדרת </a:t>
          </a:r>
          <a:r>
            <a:rPr lang="he-IL" sz="1200" kern="1200" dirty="0">
              <a:latin typeface="Guttman Yad-Brush" pitchFamily="2" charset="-79"/>
              <a:cs typeface="+mn-cs"/>
            </a:rPr>
            <a:t>המושג + </a:t>
          </a:r>
          <a:r>
            <a:rPr lang="he-IL" sz="1200" b="1" kern="1200" dirty="0">
              <a:latin typeface="Guttman Yad-Brush" pitchFamily="2" charset="-79"/>
              <a:cs typeface="+mn-cs"/>
            </a:rPr>
            <a:t>הסבר</a:t>
          </a:r>
          <a:r>
            <a:rPr lang="he-IL" sz="1200" kern="1200" dirty="0">
              <a:latin typeface="Guttman Yad-Brush" pitchFamily="2" charset="-79"/>
              <a:cs typeface="+mn-cs"/>
            </a:rPr>
            <a:t> אישי / נימוק.</a:t>
          </a:r>
        </a:p>
        <a:p>
          <a:pPr marL="57150" lvl="1" indent="-57150" algn="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e-IL" sz="1100" kern="1200" dirty="0">
            <a:latin typeface="Guttman Yad-Brush" pitchFamily="2" charset="-79"/>
            <a:cs typeface="+mn-cs"/>
          </a:endParaRPr>
        </a:p>
      </dsp:txBody>
      <dsp:txXfrm rot="-5400000">
        <a:off x="1617781" y="4209146"/>
        <a:ext cx="2495693" cy="1355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e-IL"/>
          </a:p>
        </p:txBody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e-IL"/>
          </a:p>
        </p:txBody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e-IL"/>
          </a:p>
        </p:txBody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ג'/כסלו/תשפ"ו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2058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ג'/כסלו/תשפ"ו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406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ג'/כסלו/תשפ"ו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8620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ג'/כסלו/תשפ"ו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4267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ג'/כסלו/תשפ"ו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3915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ג'/כסלו/תשפ"ו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8803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ג'/כסלו/תשפ"ו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378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ג'/כסלו/תשפ"ו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3126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ג'/כסלו/תשפ"ו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0317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ג'/כסלו/תשפ"ו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259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4D50-4113-4FD8-8CCA-ADC16F020E36}" type="datetimeFigureOut">
              <a:rPr lang="he-IL" smtClean="0"/>
              <a:t>ג'/כסלו/תשפ"ו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15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he-I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e-IL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24D50-4113-4FD8-8CCA-ADC16F020E36}" type="datetimeFigureOut">
              <a:rPr lang="he-IL" smtClean="0"/>
              <a:t>ג'/כסלו/תשפ"ו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263F8-7D2B-4DE2-B0A6-1EBAE48D49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81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2CDFA141-4F56-4B82-B1CB-A83E4E386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232" y="1301321"/>
            <a:ext cx="6851452" cy="3352161"/>
          </a:xfrm>
        </p:spPr>
        <p:txBody>
          <a:bodyPr>
            <a:normAutofit/>
          </a:bodyPr>
          <a:lstStyle/>
          <a:p>
            <a:pPr algn="ctr"/>
            <a:r>
              <a:rPr lang="he-IL" sz="7400" dirty="0"/>
              <a:t>הנחיות </a:t>
            </a:r>
            <a:br>
              <a:rPr lang="he-IL" sz="7400" dirty="0"/>
            </a:br>
            <a:r>
              <a:rPr lang="he-IL" sz="7400" dirty="0"/>
              <a:t>לכתיבת תשובות </a:t>
            </a:r>
            <a:br>
              <a:rPr lang="he-IL" sz="7400" dirty="0"/>
            </a:br>
            <a:r>
              <a:rPr lang="he-IL" sz="7400" dirty="0"/>
              <a:t>לבגרות באזרחות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e-IL"/>
          </a:p>
        </p:txBody>
      </p:sp>
      <p:pic>
        <p:nvPicPr>
          <p:cNvPr id="28" name="Graphic 27" descr="סימן ביקורת">
            <a:extLst>
              <a:ext uri="{FF2B5EF4-FFF2-40B4-BE49-F238E27FC236}">
                <a16:creationId xmlns:a16="http://schemas.microsoft.com/office/drawing/2014/main" id="{34078A6D-56C7-4CC6-B5FB-B14392F67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3377" y="854078"/>
            <a:ext cx="4246649" cy="424664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e-IL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91E638D-89C9-BB90-04F9-F8AA127821A5}"/>
              </a:ext>
            </a:extLst>
          </p:cNvPr>
          <p:cNvSpPr txBox="1"/>
          <p:nvPr/>
        </p:nvSpPr>
        <p:spPr>
          <a:xfrm>
            <a:off x="7470618" y="4781494"/>
            <a:ext cx="2029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dirty="0">
                <a:solidFill>
                  <a:schemeClr val="accent2"/>
                </a:solidFill>
              </a:rPr>
              <a:t>אילנית כהן</a:t>
            </a:r>
          </a:p>
          <a:p>
            <a:pPr algn="ctr"/>
            <a:r>
              <a:rPr lang="he-IL" dirty="0">
                <a:solidFill>
                  <a:schemeClr val="accent2"/>
                </a:solidFill>
              </a:rPr>
              <a:t>רכזת מקצוע אזרחות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35B3101-6135-D519-1EA6-2FD3135EA14F}"/>
              </a:ext>
            </a:extLst>
          </p:cNvPr>
          <p:cNvSpPr txBox="1"/>
          <p:nvPr/>
        </p:nvSpPr>
        <p:spPr>
          <a:xfrm>
            <a:off x="11005128" y="416455"/>
            <a:ext cx="9513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בס"ד</a:t>
            </a:r>
          </a:p>
        </p:txBody>
      </p:sp>
    </p:spTree>
    <p:extLst>
      <p:ext uri="{BB962C8B-B14F-4D97-AF65-F5344CB8AC3E}">
        <p14:creationId xmlns:p14="http://schemas.microsoft.com/office/powerpoint/2010/main" val="1415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AC8E4C-8F9D-4D3A-BC64-CED4C3B0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he-IL" sz="4400" dirty="0"/>
            </a:br>
            <a:r>
              <a:rPr lang="he-IL" sz="2700" dirty="0"/>
              <a:t>הצג שני הבדלים בין עבריינות שלטונית אישית לבין עבריינות שלטונית ציבורית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4269DA4-038D-43C0-A23E-A08E501A9D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577" y="1416410"/>
            <a:ext cx="10394707" cy="4025179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תשובה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הבדלים בין עבריינות שלטונית אישית לבין עבריינות שלטונית ציבורית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15000"/>
              </a:lnSpc>
              <a:buNone/>
            </a:pP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מא</a:t>
            </a:r>
            <a:r>
              <a:rPr lang="he-IL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פיין ראשון : סיבת הפרת החוק</a:t>
            </a:r>
            <a:endParaRPr lang="en-U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0350" indent="0" algn="r" rtl="1">
              <a:lnSpc>
                <a:spcPct val="115000"/>
              </a:lnSpc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 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עבריינות שלטונית אישית זהו אדם הנושא משרה ציבורית שעבר על החוק מתוך אינטרס אישי </a:t>
            </a:r>
            <a:r>
              <a:rPr lang="he-IL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לעומת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עבריינות שלטונית ציבורית זהו אדם</a:t>
            </a:r>
            <a:r>
              <a:rPr lang="he-IL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שנושא משרה ציבורית שעבר על החוק על מנת להיטיב עם ציבור מסוים או טובת הכלל  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0350" indent="0" algn="r" rtl="1">
              <a:lnSpc>
                <a:spcPct val="115000"/>
              </a:lnSpc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מאפיין נוסף: </a:t>
            </a:r>
            <a:r>
              <a:rPr lang="he-I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כיצד החברה תופסת את העברה</a:t>
            </a: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בעבריינות שלטונית אישית</a:t>
            </a:r>
            <a:r>
              <a:rPr lang="he-IL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יחסה ש לכל  החברה שלילי </a:t>
            </a:r>
            <a:r>
              <a:rPr lang="he-I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ואילו 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בעבריינות שלטונית ציבורית</a:t>
            </a:r>
            <a:r>
              <a:rPr lang="he-IL" sz="3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חלק מהציבור יגלו סלחנות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, 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למרות הפרת החוק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, </a:t>
            </a:r>
            <a:r>
              <a:rPr lang="he-I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כי הפרת החוק מטיבה איתם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E0B08A8E-73BD-E8CD-47F0-ADB7A309AC8F}"/>
              </a:ext>
            </a:extLst>
          </p:cNvPr>
          <p:cNvSpPr/>
          <p:nvPr/>
        </p:nvSpPr>
        <p:spPr>
          <a:xfrm rot="19518170">
            <a:off x="-165231" y="800117"/>
            <a:ext cx="3858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דוגמא נוספת</a:t>
            </a:r>
          </a:p>
        </p:txBody>
      </p:sp>
    </p:spTree>
    <p:extLst>
      <p:ext uri="{BB962C8B-B14F-4D97-AF65-F5344CB8AC3E}">
        <p14:creationId xmlns:p14="http://schemas.microsoft.com/office/powerpoint/2010/main" val="207010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ADF7FD-1B2F-4CAF-919B-9CB20902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177800"/>
            <a:ext cx="10396882" cy="1151965"/>
          </a:xfrm>
        </p:spPr>
        <p:txBody>
          <a:bodyPr/>
          <a:lstStyle/>
          <a:p>
            <a:pPr algn="ctr"/>
            <a:r>
              <a:rPr lang="he-I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שאלת עמדה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2A2B5B9-529A-413A-88D0-40CA0BF1F1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19200"/>
            <a:ext cx="10608641" cy="4396509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he-IL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Narkisim" panose="020E0502050101010101" pitchFamily="34" charset="-79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תופיע בפרק הרביעי בשאלות האחרונות </a:t>
            </a: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לשאלת עמדה 3 שלבים: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avid" panose="020E0502060401010101" pitchFamily="34" charset="-79"/>
                <a:cs typeface="David" panose="020E0502060401010101" pitchFamily="34" charset="-79"/>
              </a:rPr>
              <a:t>א.</a:t>
            </a:r>
            <a:r>
              <a:rPr lang="he-IL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avid" panose="020E0502060401010101" pitchFamily="34" charset="-79"/>
                <a:cs typeface="Times New Roman" panose="02020603050405020304" pitchFamily="18" charset="0"/>
              </a:rPr>
              <a:t> </a:t>
            </a:r>
            <a:r>
              <a:rPr lang="he-IL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avid" panose="020E0502060401010101" pitchFamily="34" charset="-79"/>
                <a:cs typeface="David" panose="020E0502060401010101" pitchFamily="34" charset="-79"/>
              </a:rPr>
              <a:t>טענה - הצגת עמדתך באופן ברור.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avid" panose="020E0502060401010101" pitchFamily="34" charset="-79"/>
                <a:cs typeface="David" panose="020E0502060401010101" pitchFamily="34" charset="-79"/>
              </a:rPr>
              <a:t>ב. הנמקת עמדתך –הצג נימוק לעמדתך המבוסס על מושגים וידע מלימודי האזרחות.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avid" panose="020E0502060401010101" pitchFamily="34" charset="-79"/>
                <a:cs typeface="David" panose="020E0502060401010101" pitchFamily="34" charset="-79"/>
              </a:rPr>
              <a:t>ג. הנמקת העמדה המנוגדת – הצג נימוק לעמדה המנוגדת לעמדתך, המבוסס על מושגים וידע מלימודי האזרחות.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sz="2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David" panose="020E0502060401010101" pitchFamily="34" charset="-79"/>
              </a:rPr>
              <a:t> 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8796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E1ECE8-67E3-46EC-961B-4807DEAAB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1431"/>
            <a:ext cx="10396882" cy="1151965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שלבים בבניית תשובה </a:t>
            </a:r>
            <a:b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שלב מקדים:</a:t>
            </a:r>
            <a:br>
              <a:rPr lang="en-US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EBE3C51-D16C-40EE-A7DA-832EE61F7B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1210" y="2235849"/>
            <a:ext cx="10394707" cy="3311189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1 . זיהוי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הנושא המרכזי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בו עוסקת השאלה והבנת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הסוגיה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השנויה במחלוקת.</a:t>
            </a: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2. בחירת </a:t>
            </a:r>
            <a:r>
              <a:rPr lang="he-IL" sz="1800" b="1" dirty="0"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נימוקים</a:t>
            </a:r>
            <a:r>
              <a:rPr lang="he-IL" sz="1800" dirty="0"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משכנעים ביותר (בעד ונגד) ורלוונטיים לסוגיה שבמחלוקת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3. 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התאמת / הצפת מושגים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שונים, מתוך החומר שנלמד בשיעורי האזרחות,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הקשורים לנושא השאלה ולנימוקים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4. מיון פריטי המידע והמושגים ע"פ סוגי הטענות האפשריים (בעד / נגד)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2709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A0A668-7756-4FBA-9C3E-083263A96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55" y="357326"/>
            <a:ext cx="10396882" cy="21972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שלב </a:t>
            </a:r>
            <a:r>
              <a:rPr lang="he-IL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כתיבת התשובה</a:t>
            </a:r>
            <a:r>
              <a:rPr lang="he-I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: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e-IL" sz="32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F9F6B42-CF85-4B43-9F2A-E64AD57732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8646" y="102093"/>
            <a:ext cx="10394707" cy="5874798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endParaRPr lang="he-IL" sz="21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Narkisim" panose="020E0502050101010101" pitchFamily="34" charset="-79"/>
            </a:endParaRPr>
          </a:p>
          <a:p>
            <a:pPr marL="0" indent="0" algn="r" rtl="1">
              <a:buNone/>
            </a:pPr>
            <a:r>
              <a:rPr lang="he-IL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טענה: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en-US" sz="2100" b="1" kern="1200" dirty="0">
                <a:solidFill>
                  <a:srgbClr val="000000"/>
                </a:solidFill>
                <a:effectLst/>
                <a:latin typeface="Narkisim" panose="020E0502050101010101" pitchFamily="34" charset="-79"/>
                <a:ea typeface="+mn-ea"/>
              </a:rPr>
              <a:t> 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הטענה חייבת להתבסס על </a:t>
            </a:r>
            <a:r>
              <a:rPr lang="he-IL" sz="21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הסוגיה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 השנויה במחלוקת שמופיעה בשאלה.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 על התלמידים להציג עמדה התומכת בטענה </a:t>
            </a:r>
            <a:r>
              <a:rPr lang="he-IL" sz="2100" b="1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או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 עמדה המתנגדת לה .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א. אני בעד / אני תומך     </a:t>
            </a:r>
            <a:r>
              <a:rPr lang="he-IL" sz="2100" u="sng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או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 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אני מתנגד / אני שולל / אני סבור שלא צריך... + הטענה המוצגת בקטע/ משפט המתאר את הסוגייה שבמחלוקת.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 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שני נימוקים: 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נימוקים שבאמצעותם ניתן לבסס את הטענה 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נימוק אחד מרכזי </a:t>
            </a:r>
            <a:r>
              <a:rPr lang="he-IL" sz="21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התומך 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בעמדת התלמיד 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נימוק אחד מרכזי התומך </a:t>
            </a:r>
            <a:r>
              <a:rPr lang="he-IL" sz="2100" u="sng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בעמדה הפוכה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Narkisim" panose="020E0502050101010101" pitchFamily="34" charset="-79"/>
              </a:rPr>
              <a:t> לעמדת התלמיד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ב. </a:t>
            </a:r>
            <a:r>
              <a:rPr lang="he-IL" sz="2100" b="1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ציון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 מושג </a:t>
            </a:r>
            <a:r>
              <a:rPr lang="he-IL" sz="2100" u="sng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התומך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 + </a:t>
            </a:r>
            <a:r>
              <a:rPr lang="he-IL" sz="2100" b="1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הצג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 המושג + </a:t>
            </a:r>
            <a:r>
              <a:rPr lang="he-IL" sz="2100" b="1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הסבר 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אישי /  להוכיח את טענתו , נימוק.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ג. </a:t>
            </a:r>
            <a:r>
              <a:rPr lang="he-IL" sz="2100" b="1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ציון 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מושג </a:t>
            </a:r>
            <a:r>
              <a:rPr lang="he-IL" sz="2100" u="sng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מנוגד 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 + </a:t>
            </a:r>
            <a:r>
              <a:rPr lang="he-IL" sz="2100" b="1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הצג 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המושג + </a:t>
            </a:r>
            <a:r>
              <a:rPr lang="he-IL" sz="2100" b="1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הסבר</a:t>
            </a:r>
            <a:r>
              <a:rPr lang="he-IL" sz="2100" kern="1200" dirty="0">
                <a:solidFill>
                  <a:srgbClr val="000000"/>
                </a:solidFill>
                <a:effectLst/>
                <a:latin typeface="Guttman Yad-Brush" panose="02010401010101010101" pitchFamily="2" charset="-79"/>
                <a:ea typeface="+mn-ea"/>
                <a:cs typeface="Guttman Yad-Brush" panose="02010401010101010101" pitchFamily="2" charset="-79"/>
              </a:rPr>
              <a:t> אישי /  להוכיח את טענתו , נימוק.</a:t>
            </a:r>
            <a:endParaRPr lang="en-US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3444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83E561E-5448-493F-B0F4-9255A3BF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2BD9E0-3714-4E40-B311-E0335B002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442351-6AC1-4238-AE7B-B52722043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FAA95D3-7B70-DC4C-D837-5B7F7566C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1509" y="643466"/>
            <a:ext cx="7035613" cy="5276710"/>
          </a:xfrm>
          <a:prstGeom prst="rect">
            <a:avLst/>
          </a:prstGeom>
          <a:noFill/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50AEC515-65E3-2692-0F9E-A27B7218CC1D}"/>
              </a:ext>
            </a:extLst>
          </p:cNvPr>
          <p:cNvSpPr/>
          <p:nvPr/>
        </p:nvSpPr>
        <p:spPr>
          <a:xfrm rot="19795214">
            <a:off x="-142316" y="658244"/>
            <a:ext cx="4113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שאלה לדוגמא</a:t>
            </a:r>
          </a:p>
        </p:txBody>
      </p:sp>
    </p:spTree>
    <p:extLst>
      <p:ext uri="{BB962C8B-B14F-4D97-AF65-F5344CB8AC3E}">
        <p14:creationId xmlns:p14="http://schemas.microsoft.com/office/powerpoint/2010/main" val="3613554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2E402D1-6CA6-12DF-D687-329801A8FAC1}"/>
              </a:ext>
            </a:extLst>
          </p:cNvPr>
          <p:cNvSpPr txBox="1"/>
          <p:nvPr/>
        </p:nvSpPr>
        <p:spPr>
          <a:xfrm>
            <a:off x="766619" y="1164696"/>
            <a:ext cx="10520218" cy="449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r" rtl="1">
              <a:lnSpc>
                <a:spcPct val="115000"/>
              </a:lnSpc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r" rtl="1">
              <a:lnSpc>
                <a:spcPct val="115000"/>
              </a:lnSpc>
            </a:pP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א. אני בעד שהמדינה תחייב בחוק כל הורה לחסן את ילדיו </a:t>
            </a:r>
          </a:p>
          <a:p>
            <a:pPr lvl="1" algn="r" rtl="1">
              <a:lnSpc>
                <a:spcPct val="115000"/>
              </a:lnSpc>
            </a:pPr>
            <a:endParaRPr lang="he-I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Guttman Yad-Brush" panose="02010401010101010101" pitchFamily="2" charset="-79"/>
            </a:endParaRPr>
          </a:p>
          <a:p>
            <a:pPr lvl="1" algn="r" rtl="1">
              <a:lnSpc>
                <a:spcPct val="115000"/>
              </a:lnSpc>
            </a:pP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ב. </a:t>
            </a: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חיים ובטחון - זכותו של כל אדם שאף אחד לא יפגע בחייו ובגופו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algn="r" rtl="1">
              <a:lnSpc>
                <a:spcPct val="115000"/>
              </a:lnSpc>
            </a:pP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וחובת המדינה להגן על כל בני האדם החיים בשטחה מפני פגיעה בחייהם ובגופם בידי אחרים.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algn="r" rtl="1">
              <a:lnSpc>
                <a:spcPct val="115000"/>
              </a:lnSpc>
            </a:pP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algn="r" rtl="1">
              <a:lnSpc>
                <a:spcPct val="115000"/>
              </a:lnSpc>
            </a:pP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כאשר הורה לא מחסן את ילדיו הוא מסכן את בריאותם וחייהם  הם עלולים להדבק ואף להדביק אחרים ולסכן את חייהם ובריאותם של הסובבים אותם בגן , בבית הספר ובכל מקום.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algn="r" rtl="1">
              <a:lnSpc>
                <a:spcPct val="115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r" rtl="1">
              <a:lnSpc>
                <a:spcPct val="115000"/>
              </a:lnSpc>
            </a:pP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ג. חרות - לכל אדם זכות להחליט / לפעול / לבחור/ לעצב את אישיותו על פי רצונו החופשי ואין לשלול את חירותו של אדם על ידי מעצר או על ידי הגבלת חופש המחשבה והפעולה שלו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algn="r" rtl="1">
              <a:lnSpc>
                <a:spcPct val="115000"/>
              </a:lnSpc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algn="r" rtl="1">
              <a:lnSpc>
                <a:spcPct val="115000"/>
              </a:lnSpc>
              <a:spcAft>
                <a:spcPts val="1000"/>
              </a:spcAft>
            </a:pPr>
            <a:r>
              <a:rPr lang="he-I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זכותו של כל הורה להחליט ולבחור באופן עצמאי האם לחסן את ילדיו או לא לחסנם מבלי שהמדינה תחייב אותו על פי החוק , החוק מגביל את חופש הפעולה ורצון ההורה.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080B17C-67F5-9546-E279-3F230AE2706D}"/>
              </a:ext>
            </a:extLst>
          </p:cNvPr>
          <p:cNvSpPr/>
          <p:nvPr/>
        </p:nvSpPr>
        <p:spPr>
          <a:xfrm rot="19448767">
            <a:off x="121023" y="841530"/>
            <a:ext cx="30091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3600" b="1" dirty="0">
                <a:ln/>
                <a:solidFill>
                  <a:schemeClr val="accent3"/>
                </a:solidFill>
              </a:rPr>
              <a:t>דוג</a:t>
            </a:r>
            <a:r>
              <a:rPr lang="he-IL" sz="3600" b="1" cap="none" spc="0" dirty="0">
                <a:ln/>
                <a:solidFill>
                  <a:schemeClr val="accent3"/>
                </a:solidFill>
                <a:effectLst/>
              </a:rPr>
              <a:t>מא לתשובה</a:t>
            </a:r>
          </a:p>
        </p:txBody>
      </p:sp>
    </p:spTree>
    <p:extLst>
      <p:ext uri="{BB962C8B-B14F-4D97-AF65-F5344CB8AC3E}">
        <p14:creationId xmlns:p14="http://schemas.microsoft.com/office/powerpoint/2010/main" val="1907761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103318"/>
              </p:ext>
            </p:extLst>
          </p:nvPr>
        </p:nvGraphicFramePr>
        <p:xfrm>
          <a:off x="7623587" y="202332"/>
          <a:ext cx="4186808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מציין מיקום תוכן 4">
            <a:extLst>
              <a:ext uri="{FF2B5EF4-FFF2-40B4-BE49-F238E27FC236}">
                <a16:creationId xmlns:a16="http://schemas.microsoft.com/office/drawing/2014/main" id="{A0F1B07C-F8BD-44D0-8577-1A0D7646D3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639613"/>
              </p:ext>
            </p:extLst>
          </p:nvPr>
        </p:nvGraphicFramePr>
        <p:xfrm>
          <a:off x="2925192" y="202332"/>
          <a:ext cx="4186808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מלבן 6">
            <a:extLst>
              <a:ext uri="{FF2B5EF4-FFF2-40B4-BE49-F238E27FC236}">
                <a16:creationId xmlns:a16="http://schemas.microsoft.com/office/drawing/2014/main" id="{BDBB2984-453A-3B42-2704-B8C4299E7C01}"/>
              </a:ext>
            </a:extLst>
          </p:cNvPr>
          <p:cNvSpPr/>
          <p:nvPr/>
        </p:nvSpPr>
        <p:spPr>
          <a:xfrm rot="19867635">
            <a:off x="231280" y="2371349"/>
            <a:ext cx="2475358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הכנת כרטסיה</a:t>
            </a:r>
          </a:p>
          <a:p>
            <a:pPr algn="ctr"/>
            <a:r>
              <a:rPr lang="he-IL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לתלמיד</a:t>
            </a:r>
            <a:r>
              <a:rPr lang="he-I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39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D51D06-38C3-42C0-9939-4A6CB5E7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שאלות אירוע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12D2E71-A45E-4E1A-BCE3-A651CF49A51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53310"/>
            <a:ext cx="10394707" cy="3897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u="sng" dirty="0">
                <a:solidFill>
                  <a:srgbClr val="002060"/>
                </a:solidFill>
              </a:rPr>
              <a:t>ציין </a:t>
            </a:r>
            <a:r>
              <a:rPr lang="he-IL" dirty="0"/>
              <a:t>- זיהוי </a:t>
            </a:r>
            <a:r>
              <a:rPr lang="he-IL" b="1" dirty="0"/>
              <a:t>המושג </a:t>
            </a:r>
            <a:r>
              <a:rPr lang="he-IL" dirty="0"/>
              <a:t>האזרחי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( זכות / סוג זכות / עקרון דמוקרטי / מדיניות / לאומיות / חוק ...)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e-IL" b="1" u="sng" dirty="0">
                <a:solidFill>
                  <a:srgbClr val="002060"/>
                </a:solidFill>
              </a:rPr>
              <a:t>הצג</a:t>
            </a:r>
            <a:r>
              <a:rPr lang="he-IL" dirty="0">
                <a:solidFill>
                  <a:srgbClr val="002060"/>
                </a:solidFill>
              </a:rPr>
              <a:t> </a:t>
            </a:r>
            <a:r>
              <a:rPr lang="he-IL" dirty="0"/>
              <a:t>- </a:t>
            </a:r>
            <a:r>
              <a:rPr lang="he-IL" b="1" dirty="0"/>
              <a:t>הגדרה של המושג </a:t>
            </a:r>
            <a:r>
              <a:rPr lang="he-IL" dirty="0"/>
              <a:t>על כל רכיביו</a:t>
            </a:r>
          </a:p>
          <a:p>
            <a:pPr marL="0" indent="0">
              <a:buNone/>
            </a:pPr>
            <a:r>
              <a:rPr lang="he-IL" b="1" u="sng" dirty="0">
                <a:solidFill>
                  <a:srgbClr val="002060"/>
                </a:solidFill>
              </a:rPr>
              <a:t>הסבר</a:t>
            </a:r>
          </a:p>
          <a:p>
            <a:pPr marL="0" indent="0">
              <a:buNone/>
            </a:pPr>
            <a:r>
              <a:rPr lang="he-IL" u="sng" dirty="0">
                <a:solidFill>
                  <a:srgbClr val="002060"/>
                </a:solidFill>
              </a:rPr>
              <a:t>ביסוס</a:t>
            </a:r>
            <a:r>
              <a:rPr lang="he-IL" dirty="0">
                <a:solidFill>
                  <a:srgbClr val="002060"/>
                </a:solidFill>
              </a:rPr>
              <a:t>: </a:t>
            </a:r>
            <a:r>
              <a:rPr lang="he-IL" b="1" dirty="0"/>
              <a:t>ציטוט </a:t>
            </a:r>
            <a:r>
              <a:rPr lang="he-IL" dirty="0"/>
              <a:t>המשפט המתייחס לאחד מרכיבי ההגדרה</a:t>
            </a:r>
          </a:p>
          <a:p>
            <a:pPr marL="0" indent="0">
              <a:buNone/>
            </a:pPr>
            <a:r>
              <a:rPr lang="he-IL" u="sng" dirty="0">
                <a:solidFill>
                  <a:srgbClr val="002060"/>
                </a:solidFill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:</a:t>
            </a:r>
            <a:r>
              <a:rPr lang="he-IL" dirty="0"/>
              <a:t> קישור הציטוט לרכיב בהגדרה. </a:t>
            </a:r>
          </a:p>
          <a:p>
            <a:pPr marL="0" indent="0">
              <a:buNone/>
            </a:pPr>
            <a:r>
              <a:rPr lang="he-IL" dirty="0"/>
              <a:t>צריך </a:t>
            </a:r>
            <a:r>
              <a:rPr lang="he-IL" b="1" dirty="0"/>
              <a:t>לקשר בין ההגדרה ‏של‏ המושג ובין‏ הציטוט</a:t>
            </a:r>
            <a:r>
              <a:rPr lang="he-IL" dirty="0"/>
              <a:t>, </a:t>
            </a:r>
          </a:p>
          <a:p>
            <a:pPr marL="0" indent="0">
              <a:buNone/>
            </a:pPr>
            <a:r>
              <a:rPr lang="he-IL" dirty="0"/>
              <a:t>כלומר: יש  למצוא </a:t>
            </a:r>
            <a:r>
              <a:rPr lang="he-IL" b="1" dirty="0"/>
              <a:t>2 נקודות  אחיזה/ תמיכה  למושג</a:t>
            </a:r>
            <a:r>
              <a:rPr lang="he-I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245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E416913-3C62-4E84-AE35-8DE579F5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השלבים כיצד משיבים על שאלת האירוע</a:t>
            </a:r>
            <a:br>
              <a:rPr lang="he-IL" dirty="0"/>
            </a:br>
            <a:r>
              <a:rPr lang="he-IL" dirty="0"/>
              <a:t> בבגרות באזרחות:</a:t>
            </a:r>
            <a:br>
              <a:rPr lang="he-IL" dirty="0"/>
            </a:br>
            <a:endParaRPr lang="he-IL" dirty="0"/>
          </a:p>
        </p:txBody>
      </p: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9865AABE-8C91-4E63-8EDE-A6C6CCBAAB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750"/>
            <a:ext cx="10394950" cy="3311525"/>
          </a:xfrm>
        </p:spPr>
        <p:txBody>
          <a:bodyPr>
            <a:normAutofit/>
          </a:bodyPr>
          <a:lstStyle/>
          <a:p>
            <a:pPr marL="342900" lvl="0" indent="-342900" algn="r" rtl="1">
              <a:lnSpc>
                <a:spcPct val="115000"/>
              </a:lnSpc>
              <a:buFont typeface="+mj-lt"/>
              <a:buAutoNum type="arabicPeriod"/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קריאת השאלה עוד לפני קריאת האירוע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מומלץ ‏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להדגיש את ‏מילות‏ ההוראה ‏בכל ‏שאלה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buFont typeface="+mj-lt"/>
              <a:buAutoNum type="arabicPeriod"/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סמן את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he-IL" sz="1800" b="1" u="sng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המושג</a:t>
            </a:r>
            <a:r>
              <a:rPr lang="he-IL" sz="18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 שאתה אמור לזהות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buFont typeface="+mj-lt"/>
              <a:buAutoNum type="arabicPeriod"/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סמן / מרקר את </a:t>
            </a:r>
            <a:r>
              <a:rPr lang="he-IL" sz="1800" b="1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הגוף / האדם שפעל בנדון או טען  טענה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buFont typeface="+mj-lt"/>
              <a:buAutoNum type="arabicPeriod"/>
            </a:pPr>
            <a:r>
              <a:rPr lang="he-IL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סמן את הנאמר עליו בקטע</a:t>
            </a:r>
            <a:r>
              <a:rPr lang="he-IL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he-IL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ואת הסיבה</a:t>
            </a:r>
            <a:r>
              <a:rPr lang="he-IL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/ </a:t>
            </a:r>
            <a:r>
              <a:rPr lang="he-IL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המניע מאחורי הטענה / ההחלטה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חשוב מהו המושג מתוך הקטע הרלוונטי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C9EFACA-F557-A81D-3206-A65A0EADF8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3242" b="1246"/>
          <a:stretch/>
        </p:blipFill>
        <p:spPr>
          <a:xfrm>
            <a:off x="288383" y="990355"/>
            <a:ext cx="2957235" cy="446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5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AE6B3C2-19B5-5C93-70CE-F23F0F762F70}"/>
              </a:ext>
            </a:extLst>
          </p:cNvPr>
          <p:cNvSpPr txBox="1"/>
          <p:nvPr/>
        </p:nvSpPr>
        <p:spPr>
          <a:xfrm>
            <a:off x="2032001" y="978856"/>
            <a:ext cx="8414327" cy="4403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דוגמא לשאלת בגרות: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בעיר במדינת אלסקה החליטה  העירייה לפנות אזרחים חסרי בית המתגוררים במחנות על קרקע ציבורית , משום שהתברר כי השהייה במחנות האלה מסוכנות  להם. </a:t>
            </a:r>
            <a:r>
              <a:rPr lang="he-IL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העירייה החליטה לפנות אזרחים אלה למקלטים , שם היו מוגנים מפגעי טבע וממעשי אלימות כלפיהם.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באחד הפינויים הוחרמו חפציו של אזרח חסר בית שלא נכח בשעת הפינוי , והוא עתר לבית המשפט העליון במדינה . בעתירתו ביקש מבית המשפט שיורה להחזיר לו את חפציו בטענה שבין החפצים שהוחרמו יש מדליות שקיבל בעבור שירותו בצבא , והן חשובות לו מאוד.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בית המשפט קיבל את העתירה והוציא צו המחייב את העירייה להחזיר לו את חפציו.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ציין והצג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את </a:t>
            </a:r>
            <a:r>
              <a:rPr lang="he-IL" sz="1800" b="1" u="sng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הזכות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של חסרי הבית שעליה </a:t>
            </a:r>
            <a:r>
              <a:rPr lang="he-IL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החליטה העירייה להגן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.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הסבר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כיצד זכות זו באה לידי ביטוי בקטע.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6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4B2F79F-9629-FB1A-95CD-13DAC93E0690}"/>
              </a:ext>
            </a:extLst>
          </p:cNvPr>
          <p:cNvSpPr txBox="1"/>
          <p:nvPr/>
        </p:nvSpPr>
        <p:spPr>
          <a:xfrm>
            <a:off x="1611745" y="998144"/>
            <a:ext cx="8968510" cy="5314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ציון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- בחלק זה נכתוב בצורה קצרה ובלי הסברים מהו המושג שזיהינו: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ה_________________________________ שבא/ה לידי ביטוי בקטע היא/הוא _______________________________________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הזכות שבאה לידי ביטוי בקטע היא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הזכות לחיים ובטחון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הצג -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בחלק זה כתוב בצורה מדויקת ככל שאפשר את ההגדרה  למושג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הצגה " יבשה " של המושג, בלי להיכנס לנקודות שקשורות בכלל לקטע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"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זכותו של כל אדם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שאף אחד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לא יפגע בחייו ובגופו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"/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חובת המדינה להגן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על כל בני האדם החיים בשטחה מפני פגיעה בחייהם ובגופם בידי אחרים.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 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7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333CDFC-1477-03EF-4FFC-1DBA5D469056}"/>
              </a:ext>
            </a:extLst>
          </p:cNvPr>
          <p:cNvSpPr txBox="1"/>
          <p:nvPr/>
        </p:nvSpPr>
        <p:spPr>
          <a:xfrm>
            <a:off x="1126836" y="999586"/>
            <a:ext cx="9845964" cy="4951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הסבר -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חלק זה הוא העיקרי בתשובה (40% ) ובו יש לפעול באופן מדויק לפי הצורה הבאה: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ביסוס / ציטוט  / בקטע נאמר : </a:t>
            </a:r>
            <a:r>
              <a:rPr lang="he-IL" sz="1800" u="sng" dirty="0">
                <a:solidFill>
                  <a:srgbClr val="1F497D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"          "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קישור / נימוק: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he-IL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Guttman Yad-Brush" panose="02010401010101010101" pitchFamily="2" charset="-79"/>
              </a:rPr>
              <a:t>מכאן נובע שהמושג הוא _______________________________ מכיוון ש...</a:t>
            </a:r>
            <a:r>
              <a:rPr lang="he-IL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_____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צריך לקשר בין ההגדרה ‏של‏ המושג ובין‏ הציטוט, כלומר, יש  למצוא נקודות  אחיזה/ תמיכה  למושג.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ביסוס/ציטוט : "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העירייה החליטה לפנות אזרחים אלה למקלטים, שם יהיו מוגנים מפגעי הטבע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 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וממעשי אלימות כלפיהם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"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קישור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 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מכאן נובע שהמושג הוא חיים ובטחון מכיוון שניתן לראות שהעירייה פעלה על מנת להגן על האזרחים מפני פגיעה בחייהם ובגופם בידי אחרים ע"י אלימות - האזרחים מוגנים מפני פגיעה,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והרשות (המדינה) היא זו שמגינה עליהם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6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494C67-B84B-9087-04F4-7D6AE9C2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שאלות‏ ידע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88CD72E-C40C-0B61-BEDE-4C8FA8A327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הצג (מילת‏ הוראה‏ אחת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(.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הצג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- התלמיד עונה בהרחבה (3-2 משפטים לפחות) על פריט הידע עליו נשאל: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מציין‏ את‏ הפריט‏ ‏ומפרט את כל הידוע לו על פריט הידע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מתוך חומר הלימוד.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מומלץ להרחיב ולהוסיף דוגמאות המעידות על הבנת הנושא או המושג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אליו מתייחסת השאלה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כלומר:‏ בחלק‏ זה‏ של‏ הבחינה ‏הצגת‏ המושג‏ כוללת‏ גם‏ את ‏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ציון‏ שמו‏ של‏ המושג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‏לפני‏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הגדרת‏ו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וגם ‏את‏ הידע‏ לגבי‏ המושג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‏ עליו‏ נשאלו‏ התלמידים.‏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439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AE0D413-3E66-4B0D-8FF6-E844E6B0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833AB9-605B-4FCD-AEA3-0556375B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7164934-3FD4-85BD-3A61-1F426DE44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0" y="822734"/>
            <a:ext cx="8109897" cy="4952830"/>
          </a:xfrm>
          <a:prstGeom prst="rect">
            <a:avLst/>
          </a:prstGeom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ADC37405-0353-45F6-8B95-73F4644C9CE6}"/>
              </a:ext>
            </a:extLst>
          </p:cNvPr>
          <p:cNvSpPr txBox="1">
            <a:spLocks/>
          </p:cNvSpPr>
          <p:nvPr/>
        </p:nvSpPr>
        <p:spPr>
          <a:xfrm>
            <a:off x="797796" y="85763"/>
            <a:ext cx="10396882" cy="115196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/>
              <a:t>שאלת ידע – שאלת השוואה:</a:t>
            </a:r>
            <a:br>
              <a:rPr lang="he-IL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9141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277EA9-7C29-44A3-BC9B-241DFE54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685802"/>
            <a:ext cx="10195991" cy="1151965"/>
          </a:xfrm>
        </p:spPr>
        <p:txBody>
          <a:bodyPr>
            <a:normAutofit fontScale="90000"/>
          </a:bodyPr>
          <a:lstStyle/>
          <a:p>
            <a:pPr algn="r"/>
            <a:br>
              <a:rPr lang="he-IL" sz="4000" dirty="0"/>
            </a:br>
            <a:r>
              <a:rPr lang="he-IL" sz="4000" dirty="0"/>
              <a:t>הצג הבדל  אחד בין מדיניות העדפה מתקנת לבין מדיניות הבחנה.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7E79EA8-ED1D-4E03-B628-037E46E43D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707089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תשובה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ההבדלים בין העדפה מתקנת לבין מדיניות של הבחנה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מאפיין ראשון : הזמן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175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העדפה מתקנת מוגבלת בזמן עד אשר יצטמצם הפער בין הקבוצה לה ניתנה ההעדפה ולבין שאר האוכלוסייה. </a:t>
            </a:r>
            <a:r>
              <a:rPr lang="he-I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לעומת זאת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הבחנה אינה מוגבלת הזמן (תינתן כל עוד מתקיימת השונות הרלוונטי)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מאפיין נוסף: מי זכאי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העדפה מתקנת הינה הטבה לקבוצה מסוימת לקבוצה מופלית, מקופחת או חלשה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. </a:t>
            </a:r>
            <a:r>
              <a:rPr lang="he-IL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אך 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Narkisim" panose="020E0502050101010101" pitchFamily="34" charset="-79"/>
              </a:rPr>
              <a:t>הבחנה ניתנת לאנשים על בסיס אישי שהם בעלי שוני רלוונטי בעניין מסוים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87B8B286-A5D9-C299-EB1E-B58084DF3B89}"/>
              </a:ext>
            </a:extLst>
          </p:cNvPr>
          <p:cNvSpPr/>
          <p:nvPr/>
        </p:nvSpPr>
        <p:spPr>
          <a:xfrm rot="19529919">
            <a:off x="134341" y="470050"/>
            <a:ext cx="1911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5400" b="1" cap="none" spc="0" dirty="0">
                <a:ln/>
                <a:solidFill>
                  <a:schemeClr val="accent3"/>
                </a:solidFill>
                <a:effectLst/>
              </a:rPr>
              <a:t>דוגמא</a:t>
            </a:r>
          </a:p>
        </p:txBody>
      </p:sp>
    </p:spTree>
    <p:extLst>
      <p:ext uri="{BB962C8B-B14F-4D97-AF65-F5344CB8AC3E}">
        <p14:creationId xmlns:p14="http://schemas.microsoft.com/office/powerpoint/2010/main" val="3094593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אירוע המרכזי">
  <a:themeElements>
    <a:clrScheme name="כחול חם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1439</Words>
  <Application>Microsoft Office PowerPoint</Application>
  <PresentationFormat>מסך רחב</PresentationFormat>
  <Paragraphs>149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16</vt:i4>
      </vt:variant>
    </vt:vector>
  </HeadingPairs>
  <TitlesOfParts>
    <vt:vector size="25" baseType="lpstr">
      <vt:lpstr>Arial</vt:lpstr>
      <vt:lpstr>Calibri</vt:lpstr>
      <vt:lpstr>Guttman Yad-Brush</vt:lpstr>
      <vt:lpstr>Impact</vt:lpstr>
      <vt:lpstr>Narkisim</vt:lpstr>
      <vt:lpstr>Times New Roman</vt:lpstr>
      <vt:lpstr>Wingdings</vt:lpstr>
      <vt:lpstr>האירוע המרכזי</vt:lpstr>
      <vt:lpstr>ערכת נושא Office</vt:lpstr>
      <vt:lpstr>הנחיות  לכתיבת תשובות  לבגרות באזרחות</vt:lpstr>
      <vt:lpstr>שאלות אירוע</vt:lpstr>
      <vt:lpstr>השלבים כיצד משיבים על שאלת האירוע  בבגרות באזרחות: </vt:lpstr>
      <vt:lpstr>מצגת של PowerPoint‏</vt:lpstr>
      <vt:lpstr>מצגת של PowerPoint‏</vt:lpstr>
      <vt:lpstr>מצגת של PowerPoint‏</vt:lpstr>
      <vt:lpstr>שאלות‏ ידע</vt:lpstr>
      <vt:lpstr>מצגת של PowerPoint‏</vt:lpstr>
      <vt:lpstr> הצג הבדל  אחד בין מדיניות העדפה מתקנת לבין מדיניות הבחנה. </vt:lpstr>
      <vt:lpstr> הצג שני הבדלים בין עבריינות שלטונית אישית לבין עבריינות שלטונית ציבורית </vt:lpstr>
      <vt:lpstr>שאלת עמדה</vt:lpstr>
      <vt:lpstr>שלבים בבניית תשובה  שלב מקדים: </vt:lpstr>
      <vt:lpstr>שלב כתיבת התשובה: 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הנחיות לכתיבת תשובות לבגרות באזרחות</dc:title>
  <dc:creator>אילנית כהן</dc:creator>
  <cp:lastModifiedBy>Najib Talhami</cp:lastModifiedBy>
  <cp:revision>24</cp:revision>
  <dcterms:created xsi:type="dcterms:W3CDTF">2021-10-10T18:29:15Z</dcterms:created>
  <dcterms:modified xsi:type="dcterms:W3CDTF">2025-11-23T07:16:57Z</dcterms:modified>
</cp:coreProperties>
</file>