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73" r:id="rId3"/>
    <p:sldId id="258" r:id="rId4"/>
    <p:sldId id="259" r:id="rId5"/>
    <p:sldId id="261" r:id="rId6"/>
    <p:sldId id="271" r:id="rId7"/>
    <p:sldId id="262" r:id="rId8"/>
    <p:sldId id="260" r:id="rId9"/>
    <p:sldId id="264" r:id="rId10"/>
    <p:sldId id="266" r:id="rId11"/>
    <p:sldId id="267" r:id="rId12"/>
    <p:sldId id="268" r:id="rId13"/>
    <p:sldId id="275" r:id="rId14"/>
    <p:sldId id="270" r:id="rId15"/>
    <p:sldId id="269" r:id="rId16"/>
    <p:sldId id="274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D2975-8DAC-4634-8269-D82BE8E29F1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533BD5EC-A97B-4A6B-B3EC-2024899DA459}">
      <dgm:prSet phldrT="[טקסט]" custT="1"/>
      <dgm:spPr>
        <a:solidFill>
          <a:srgbClr val="FFC000"/>
        </a:solidFill>
      </dgm:spPr>
      <dgm:t>
        <a:bodyPr/>
        <a:lstStyle/>
        <a:p>
          <a:pPr rtl="1"/>
          <a:r>
            <a:rPr lang="he-IL" sz="2400" dirty="0"/>
            <a:t>מתווה ישן</a:t>
          </a:r>
        </a:p>
      </dgm:t>
    </dgm:pt>
    <dgm:pt modelId="{FB682086-75E1-4C6C-995A-27B63A329AD9}" type="parTrans" cxnId="{7DB34F72-3496-4AF7-BCDF-FD589F758F57}">
      <dgm:prSet/>
      <dgm:spPr>
        <a:ln>
          <a:solidFill>
            <a:schemeClr val="accent2"/>
          </a:solidFill>
        </a:ln>
      </dgm:spPr>
      <dgm:t>
        <a:bodyPr/>
        <a:lstStyle/>
        <a:p>
          <a:pPr rtl="1"/>
          <a:endParaRPr lang="he-IL"/>
        </a:p>
      </dgm:t>
    </dgm:pt>
    <dgm:pt modelId="{3F11135E-EFCA-4588-99EE-C81E635BDFEE}" type="sibTrans" cxnId="{7DB34F72-3496-4AF7-BCDF-FD589F758F57}">
      <dgm:prSet/>
      <dgm:spPr/>
      <dgm:t>
        <a:bodyPr/>
        <a:lstStyle/>
        <a:p>
          <a:pPr rtl="1"/>
          <a:endParaRPr lang="he-IL"/>
        </a:p>
      </dgm:t>
    </dgm:pt>
    <dgm:pt modelId="{2659F3D3-0504-4817-93AF-8B7B1403151F}">
      <dgm:prSet phldrT="[טקסט]" custT="1"/>
      <dgm:spPr>
        <a:solidFill>
          <a:schemeClr val="accent5"/>
        </a:solidFill>
      </dgm:spPr>
      <dgm:t>
        <a:bodyPr/>
        <a:lstStyle/>
        <a:p>
          <a:pPr rtl="1"/>
          <a:r>
            <a:rPr lang="he-IL" sz="2400" dirty="0"/>
            <a:t>מסיימי תשפ"ו </a:t>
          </a:r>
        </a:p>
        <a:p>
          <a:pPr rtl="1"/>
          <a:r>
            <a:rPr lang="he-IL" sz="2400" dirty="0"/>
            <a:t>2026</a:t>
          </a:r>
        </a:p>
      </dgm:t>
    </dgm:pt>
    <dgm:pt modelId="{CB8D1835-561B-42D7-9292-B7655BCE719E}" type="parTrans" cxnId="{FCF48DC1-70D0-43CB-89DB-09E8A2AC3595}">
      <dgm:prSet/>
      <dgm:spPr>
        <a:ln>
          <a:solidFill>
            <a:schemeClr val="accent5"/>
          </a:solidFill>
        </a:ln>
      </dgm:spPr>
      <dgm:t>
        <a:bodyPr/>
        <a:lstStyle/>
        <a:p>
          <a:pPr rtl="1"/>
          <a:endParaRPr lang="he-IL"/>
        </a:p>
      </dgm:t>
    </dgm:pt>
    <dgm:pt modelId="{FF83BEF5-28B9-4D1D-9890-2AA7F69BEE55}" type="sibTrans" cxnId="{FCF48DC1-70D0-43CB-89DB-09E8A2AC3595}">
      <dgm:prSet/>
      <dgm:spPr/>
      <dgm:t>
        <a:bodyPr/>
        <a:lstStyle/>
        <a:p>
          <a:pPr rtl="1"/>
          <a:endParaRPr lang="he-IL"/>
        </a:p>
      </dgm:t>
    </dgm:pt>
    <dgm:pt modelId="{784B0125-8B93-4360-8075-CC0FF875005A}">
      <dgm:prSet phldrT="[טקסט]" custT="1"/>
      <dgm:spPr/>
      <dgm:t>
        <a:bodyPr/>
        <a:lstStyle/>
        <a:p>
          <a:pPr rtl="1"/>
          <a:r>
            <a:rPr lang="he-IL" sz="1400" dirty="0"/>
            <a:t>בגרות חיצונית</a:t>
          </a:r>
        </a:p>
        <a:p>
          <a:pPr rtl="1"/>
          <a:r>
            <a:rPr lang="he-IL" sz="1400" dirty="0"/>
            <a:t> או </a:t>
          </a:r>
        </a:p>
        <a:p>
          <a:pPr rtl="1"/>
          <a:r>
            <a:rPr lang="he-IL" sz="1400" dirty="0"/>
            <a:t>בגרות פנימית 80% </a:t>
          </a:r>
        </a:p>
        <a:p>
          <a:pPr rtl="1"/>
          <a:r>
            <a:rPr lang="he-IL" sz="1400" dirty="0" err="1"/>
            <a:t>מתווק</a:t>
          </a:r>
          <a:r>
            <a:rPr lang="he-IL" sz="1400" dirty="0"/>
            <a:t> קורונה</a:t>
          </a:r>
        </a:p>
      </dgm:t>
    </dgm:pt>
    <dgm:pt modelId="{44A626EC-266C-4920-BEF5-23578FD6CFA9}" type="parTrans" cxnId="{FED233FF-2BAB-4F65-AC39-8CDFB5F90F70}">
      <dgm:prSet/>
      <dgm:spPr/>
      <dgm:t>
        <a:bodyPr/>
        <a:lstStyle/>
        <a:p>
          <a:pPr rtl="1"/>
          <a:endParaRPr lang="he-IL"/>
        </a:p>
      </dgm:t>
    </dgm:pt>
    <dgm:pt modelId="{233F9256-ABA1-4D62-AB38-0A86A631846B}" type="sibTrans" cxnId="{FED233FF-2BAB-4F65-AC39-8CDFB5F90F70}">
      <dgm:prSet/>
      <dgm:spPr/>
      <dgm:t>
        <a:bodyPr/>
        <a:lstStyle/>
        <a:p>
          <a:pPr rtl="1"/>
          <a:endParaRPr lang="he-IL"/>
        </a:p>
      </dgm:t>
    </dgm:pt>
    <dgm:pt modelId="{2A1620F9-6994-4A4F-A335-D1633A145E66}">
      <dgm:prSet phldrT="[טקסט]" custT="1"/>
      <dgm:spPr>
        <a:solidFill>
          <a:schemeClr val="accent6"/>
        </a:solidFill>
      </dgm:spPr>
      <dgm:t>
        <a:bodyPr/>
        <a:lstStyle/>
        <a:p>
          <a:pPr rtl="1"/>
          <a:r>
            <a:rPr lang="he-IL" sz="2400" dirty="0"/>
            <a:t>מתווה חדש</a:t>
          </a:r>
        </a:p>
        <a:p>
          <a:pPr rtl="1"/>
          <a:r>
            <a:rPr lang="he-IL" sz="2400" dirty="0"/>
            <a:t>בגרות גמישה</a:t>
          </a:r>
        </a:p>
      </dgm:t>
    </dgm:pt>
    <dgm:pt modelId="{0712FBD1-0B1C-4BC1-A26D-30338D4DD35E}" type="sibTrans" cxnId="{B7F4B96F-2C42-43DB-880C-1ABE5E9F30FB}">
      <dgm:prSet/>
      <dgm:spPr/>
      <dgm:t>
        <a:bodyPr/>
        <a:lstStyle/>
        <a:p>
          <a:pPr rtl="1"/>
          <a:endParaRPr lang="he-IL"/>
        </a:p>
      </dgm:t>
    </dgm:pt>
    <dgm:pt modelId="{FF6F6D32-AA32-48CE-A70D-0B5A0135EA4E}" type="parTrans" cxnId="{B7F4B96F-2C42-43DB-880C-1ABE5E9F30FB}">
      <dgm:prSet/>
      <dgm:spPr>
        <a:ln>
          <a:solidFill>
            <a:schemeClr val="accent6"/>
          </a:solidFill>
        </a:ln>
      </dgm:spPr>
      <dgm:t>
        <a:bodyPr/>
        <a:lstStyle/>
        <a:p>
          <a:pPr rtl="1"/>
          <a:endParaRPr lang="he-IL"/>
        </a:p>
      </dgm:t>
    </dgm:pt>
    <dgm:pt modelId="{59ED3BF4-3702-4A12-BDF1-9E0367DD7F9B}">
      <dgm:prSet phldrT="[טקסט]" custT="1"/>
      <dgm:spPr/>
      <dgm:t>
        <a:bodyPr/>
        <a:lstStyle/>
        <a:p>
          <a:pPr rtl="1"/>
          <a:endParaRPr lang="he-IL" sz="2000" dirty="0"/>
        </a:p>
        <a:p>
          <a:pPr rtl="1"/>
          <a:r>
            <a:rPr lang="he-IL" sz="2400" dirty="0"/>
            <a:t>בוגרי תשפ"ז</a:t>
          </a:r>
        </a:p>
        <a:p>
          <a:pPr rtl="1"/>
          <a:r>
            <a:rPr lang="he-IL" sz="2400" dirty="0"/>
            <a:t> 2027</a:t>
          </a:r>
        </a:p>
        <a:p>
          <a:pPr rtl="1"/>
          <a:endParaRPr lang="he-IL" sz="2000" dirty="0"/>
        </a:p>
      </dgm:t>
    </dgm:pt>
    <dgm:pt modelId="{5366CEFE-1C18-4C4A-B4C2-2DF91F3C839B}" type="sibTrans" cxnId="{F502C75E-3315-4FB8-B080-A774B808113F}">
      <dgm:prSet/>
      <dgm:spPr/>
      <dgm:t>
        <a:bodyPr/>
        <a:lstStyle/>
        <a:p>
          <a:pPr rtl="1"/>
          <a:endParaRPr lang="he-IL"/>
        </a:p>
      </dgm:t>
    </dgm:pt>
    <dgm:pt modelId="{EC84D66F-B16D-4E7D-8C76-B54EE262E633}" type="parTrans" cxnId="{F502C75E-3315-4FB8-B080-A774B808113F}">
      <dgm:prSet/>
      <dgm:spPr/>
      <dgm:t>
        <a:bodyPr/>
        <a:lstStyle/>
        <a:p>
          <a:pPr rtl="1"/>
          <a:endParaRPr lang="he-IL"/>
        </a:p>
      </dgm:t>
    </dgm:pt>
    <dgm:pt modelId="{C9B40116-C941-437D-AD8D-A7286B8EB49E}">
      <dgm:prSet custT="1"/>
      <dgm:spPr/>
      <dgm:t>
        <a:bodyPr/>
        <a:lstStyle/>
        <a:p>
          <a:pPr rtl="1"/>
          <a:r>
            <a:rPr lang="he-IL" sz="1600" dirty="0"/>
            <a:t>מטלת ביצוע מעורבות חברתית 20%</a:t>
          </a:r>
        </a:p>
      </dgm:t>
    </dgm:pt>
    <dgm:pt modelId="{84C1808B-E2B1-4C49-A79D-22709ED853F9}" type="parTrans" cxnId="{1E652787-950E-41E7-A84A-A20252AB1561}">
      <dgm:prSet/>
      <dgm:spPr/>
      <dgm:t>
        <a:bodyPr/>
        <a:lstStyle/>
        <a:p>
          <a:pPr rtl="1"/>
          <a:endParaRPr lang="he-IL"/>
        </a:p>
      </dgm:t>
    </dgm:pt>
    <dgm:pt modelId="{B1566E00-15EE-4DCE-8DB7-80F6998CB709}" type="sibTrans" cxnId="{1E652787-950E-41E7-A84A-A20252AB1561}">
      <dgm:prSet/>
      <dgm:spPr/>
      <dgm:t>
        <a:bodyPr/>
        <a:lstStyle/>
        <a:p>
          <a:pPr rtl="1"/>
          <a:endParaRPr lang="he-IL"/>
        </a:p>
      </dgm:t>
    </dgm:pt>
    <dgm:pt modelId="{2ADC4740-1C92-4068-807D-E9BAE4A68807}">
      <dgm:prSet/>
      <dgm:spPr>
        <a:solidFill>
          <a:srgbClr val="FFC000"/>
        </a:solidFill>
      </dgm:spPr>
      <dgm:t>
        <a:bodyPr/>
        <a:lstStyle/>
        <a:p>
          <a:pPr rtl="1"/>
          <a:r>
            <a:rPr lang="he-IL" dirty="0"/>
            <a:t>בחינה חיצונית 70%</a:t>
          </a:r>
        </a:p>
      </dgm:t>
    </dgm:pt>
    <dgm:pt modelId="{824089D6-0C89-407A-A715-9191DC370559}" type="parTrans" cxnId="{5F1380E3-4E24-45D0-8C24-7E3448EAA478}">
      <dgm:prSet/>
      <dgm:spPr>
        <a:ln>
          <a:solidFill>
            <a:schemeClr val="accent2"/>
          </a:solidFill>
        </a:ln>
      </dgm:spPr>
      <dgm:t>
        <a:bodyPr/>
        <a:lstStyle/>
        <a:p>
          <a:pPr rtl="1"/>
          <a:endParaRPr lang="he-IL"/>
        </a:p>
      </dgm:t>
    </dgm:pt>
    <dgm:pt modelId="{13C8F334-2940-49A2-A0BF-1B42366410B6}" type="sibTrans" cxnId="{5F1380E3-4E24-45D0-8C24-7E3448EAA478}">
      <dgm:prSet/>
      <dgm:spPr/>
      <dgm:t>
        <a:bodyPr/>
        <a:lstStyle/>
        <a:p>
          <a:pPr rtl="1"/>
          <a:endParaRPr lang="he-IL"/>
        </a:p>
      </dgm:t>
    </dgm:pt>
    <dgm:pt modelId="{0544AA91-E67E-420E-B63F-E06243D5A4FF}">
      <dgm:prSet/>
      <dgm:spPr>
        <a:solidFill>
          <a:srgbClr val="FFC000"/>
        </a:solidFill>
      </dgm:spPr>
      <dgm:t>
        <a:bodyPr/>
        <a:lstStyle/>
        <a:p>
          <a:pPr rtl="1"/>
          <a:r>
            <a:rPr lang="he-IL" dirty="0"/>
            <a:t>מטלת ביצוע מעורבות חברתית30%</a:t>
          </a:r>
        </a:p>
      </dgm:t>
    </dgm:pt>
    <dgm:pt modelId="{476C9AF1-DF0B-4779-97B2-AF1D43E02B1C}" type="parTrans" cxnId="{A728C23D-6028-4244-BBE2-54046A39F45D}">
      <dgm:prSet/>
      <dgm:spPr>
        <a:ln>
          <a:solidFill>
            <a:schemeClr val="accent2"/>
          </a:solidFill>
        </a:ln>
      </dgm:spPr>
      <dgm:t>
        <a:bodyPr/>
        <a:lstStyle/>
        <a:p>
          <a:pPr rtl="1"/>
          <a:endParaRPr lang="he-IL"/>
        </a:p>
      </dgm:t>
    </dgm:pt>
    <dgm:pt modelId="{CDA28588-109A-44F4-91BC-FCA9087D6253}" type="sibTrans" cxnId="{A728C23D-6028-4244-BBE2-54046A39F45D}">
      <dgm:prSet/>
      <dgm:spPr/>
      <dgm:t>
        <a:bodyPr/>
        <a:lstStyle/>
        <a:p>
          <a:pPr rtl="1"/>
          <a:endParaRPr lang="he-IL"/>
        </a:p>
      </dgm:t>
    </dgm:pt>
    <dgm:pt modelId="{ED1E885C-C917-48FE-81BD-0C5798898008}">
      <dgm:prSet custT="1"/>
      <dgm:spPr/>
      <dgm:t>
        <a:bodyPr/>
        <a:lstStyle/>
        <a:p>
          <a:pPr rtl="1"/>
          <a:r>
            <a:rPr lang="he-IL" sz="2000" dirty="0"/>
            <a:t>היבחנות חיצונית 35%</a:t>
          </a:r>
        </a:p>
      </dgm:t>
    </dgm:pt>
    <dgm:pt modelId="{5D08FCD6-7277-4DE9-90F9-DE4A0DFFBF66}" type="parTrans" cxnId="{BAD5C3EC-0133-469C-B6AF-3F5657B0F0B9}">
      <dgm:prSet/>
      <dgm:spPr/>
      <dgm:t>
        <a:bodyPr/>
        <a:lstStyle/>
        <a:p>
          <a:pPr rtl="1"/>
          <a:endParaRPr lang="he-IL"/>
        </a:p>
      </dgm:t>
    </dgm:pt>
    <dgm:pt modelId="{B018EF2A-F820-4927-A0CE-7803D18EEF67}" type="sibTrans" cxnId="{BAD5C3EC-0133-469C-B6AF-3F5657B0F0B9}">
      <dgm:prSet/>
      <dgm:spPr/>
      <dgm:t>
        <a:bodyPr/>
        <a:lstStyle/>
        <a:p>
          <a:pPr rtl="1"/>
          <a:endParaRPr lang="he-IL"/>
        </a:p>
      </dgm:t>
    </dgm:pt>
    <dgm:pt modelId="{56F34719-D088-4197-A8D5-18599602FC8B}">
      <dgm:prSet custT="1"/>
      <dgm:spPr/>
      <dgm:t>
        <a:bodyPr/>
        <a:lstStyle/>
        <a:p>
          <a:pPr rtl="1"/>
          <a:r>
            <a:rPr lang="he-IL" sz="2400" dirty="0"/>
            <a:t>משימות מבוקרות35%</a:t>
          </a:r>
        </a:p>
      </dgm:t>
    </dgm:pt>
    <dgm:pt modelId="{A927C112-2B83-4E6E-9949-70FBE9F40304}" type="parTrans" cxnId="{38C16B63-8F58-488E-AF70-BCBD349F84AF}">
      <dgm:prSet/>
      <dgm:spPr/>
      <dgm:t>
        <a:bodyPr/>
        <a:lstStyle/>
        <a:p>
          <a:pPr rtl="1"/>
          <a:endParaRPr lang="he-IL"/>
        </a:p>
      </dgm:t>
    </dgm:pt>
    <dgm:pt modelId="{7AAEFE68-F0F3-4AFC-A8D0-5D8837210A20}" type="sibTrans" cxnId="{38C16B63-8F58-488E-AF70-BCBD349F84AF}">
      <dgm:prSet/>
      <dgm:spPr/>
      <dgm:t>
        <a:bodyPr/>
        <a:lstStyle/>
        <a:p>
          <a:pPr rtl="1"/>
          <a:endParaRPr lang="he-IL"/>
        </a:p>
      </dgm:t>
    </dgm:pt>
    <dgm:pt modelId="{2300EB90-A7B9-43E1-979F-CBC7607D6045}">
      <dgm:prSet custT="1"/>
      <dgm:spPr/>
      <dgm:t>
        <a:bodyPr/>
        <a:lstStyle/>
        <a:p>
          <a:pPr rtl="1"/>
          <a:r>
            <a:rPr lang="he-IL" sz="2400" dirty="0"/>
            <a:t>מטלת ביצוע מעורבות חברתית 30%</a:t>
          </a:r>
        </a:p>
      </dgm:t>
    </dgm:pt>
    <dgm:pt modelId="{035A86C0-E569-456A-B361-3BBB7CB8B070}" type="parTrans" cxnId="{6C13867F-1E07-48EA-ABA9-7497EBE3BDA4}">
      <dgm:prSet/>
      <dgm:spPr/>
      <dgm:t>
        <a:bodyPr/>
        <a:lstStyle/>
        <a:p>
          <a:pPr rtl="1"/>
          <a:endParaRPr lang="he-IL"/>
        </a:p>
      </dgm:t>
    </dgm:pt>
    <dgm:pt modelId="{446CFA2B-0395-48E7-8830-F1D139707C72}" type="sibTrans" cxnId="{6C13867F-1E07-48EA-ABA9-7497EBE3BDA4}">
      <dgm:prSet/>
      <dgm:spPr/>
      <dgm:t>
        <a:bodyPr/>
        <a:lstStyle/>
        <a:p>
          <a:pPr rtl="1"/>
          <a:endParaRPr lang="he-IL"/>
        </a:p>
      </dgm:t>
    </dgm:pt>
    <dgm:pt modelId="{7A40F063-C939-44B1-BDCA-50B2168CAC84}">
      <dgm:prSet phldrT="[טקסט]" custT="1"/>
      <dgm:spPr>
        <a:solidFill>
          <a:srgbClr val="00B050"/>
        </a:solidFill>
      </dgm:spPr>
      <dgm:t>
        <a:bodyPr/>
        <a:lstStyle/>
        <a:p>
          <a:pPr rtl="1"/>
          <a:r>
            <a:rPr lang="he-IL" sz="2400" dirty="0"/>
            <a:t>הוראת אזרחות</a:t>
          </a:r>
        </a:p>
      </dgm:t>
    </dgm:pt>
    <dgm:pt modelId="{F5212C37-F1A6-4947-B397-D1C40D519CB8}" type="sibTrans" cxnId="{967CC647-393A-4ADB-A0AE-93E6B40B2C4B}">
      <dgm:prSet/>
      <dgm:spPr/>
      <dgm:t>
        <a:bodyPr/>
        <a:lstStyle/>
        <a:p>
          <a:pPr rtl="1"/>
          <a:endParaRPr lang="he-IL"/>
        </a:p>
      </dgm:t>
    </dgm:pt>
    <dgm:pt modelId="{6EE00873-0A1F-4FD8-B99A-30D7EBF02710}" type="parTrans" cxnId="{967CC647-393A-4ADB-A0AE-93E6B40B2C4B}">
      <dgm:prSet/>
      <dgm:spPr/>
      <dgm:t>
        <a:bodyPr/>
        <a:lstStyle/>
        <a:p>
          <a:pPr rtl="1"/>
          <a:endParaRPr lang="he-IL"/>
        </a:p>
      </dgm:t>
    </dgm:pt>
    <dgm:pt modelId="{11741896-A3AA-4CA8-8AE3-7549A17685AC}" type="pres">
      <dgm:prSet presAssocID="{E3ED2975-8DAC-4634-8269-D82BE8E29F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1863108-8539-4F3B-A224-8447E01C415A}" type="pres">
      <dgm:prSet presAssocID="{7A40F063-C939-44B1-BDCA-50B2168CAC84}" presName="root1" presStyleCnt="0"/>
      <dgm:spPr/>
    </dgm:pt>
    <dgm:pt modelId="{35F9C640-5551-425E-A0F9-92FE08488537}" type="pres">
      <dgm:prSet presAssocID="{7A40F063-C939-44B1-BDCA-50B2168CAC84}" presName="LevelOneTextNode" presStyleLbl="node0" presStyleIdx="0" presStyleCnt="1">
        <dgm:presLayoutVars>
          <dgm:chPref val="3"/>
        </dgm:presLayoutVars>
      </dgm:prSet>
      <dgm:spPr/>
    </dgm:pt>
    <dgm:pt modelId="{D5702CD8-A7B8-4133-8272-533B8A56CFCE}" type="pres">
      <dgm:prSet presAssocID="{7A40F063-C939-44B1-BDCA-50B2168CAC84}" presName="level2hierChild" presStyleCnt="0"/>
      <dgm:spPr/>
    </dgm:pt>
    <dgm:pt modelId="{D44A88ED-2238-49CD-A19C-9BD084113830}" type="pres">
      <dgm:prSet presAssocID="{EC84D66F-B16D-4E7D-8C76-B54EE262E633}" presName="conn2-1" presStyleLbl="parChTrans1D2" presStyleIdx="0" presStyleCnt="2"/>
      <dgm:spPr/>
    </dgm:pt>
    <dgm:pt modelId="{0C0C15CB-07D9-4468-9087-4AF8C48D1901}" type="pres">
      <dgm:prSet presAssocID="{EC84D66F-B16D-4E7D-8C76-B54EE262E633}" presName="connTx" presStyleLbl="parChTrans1D2" presStyleIdx="0" presStyleCnt="2"/>
      <dgm:spPr/>
    </dgm:pt>
    <dgm:pt modelId="{2DC6E8CE-D099-4724-A54E-25C9AD2E4279}" type="pres">
      <dgm:prSet presAssocID="{59ED3BF4-3702-4A12-BDF1-9E0367DD7F9B}" presName="root2" presStyleCnt="0"/>
      <dgm:spPr/>
    </dgm:pt>
    <dgm:pt modelId="{7C63DC2C-DF8D-4E32-B16D-E01834DCBBAA}" type="pres">
      <dgm:prSet presAssocID="{59ED3BF4-3702-4A12-BDF1-9E0367DD7F9B}" presName="LevelTwoTextNode" presStyleLbl="node2" presStyleIdx="0" presStyleCnt="2" custLinFactNeighborX="6056" custLinFactNeighborY="8106">
        <dgm:presLayoutVars>
          <dgm:chPref val="3"/>
        </dgm:presLayoutVars>
      </dgm:prSet>
      <dgm:spPr/>
    </dgm:pt>
    <dgm:pt modelId="{06C3F4F7-2321-4ABF-9015-0A6D19A4B3F3}" type="pres">
      <dgm:prSet presAssocID="{59ED3BF4-3702-4A12-BDF1-9E0367DD7F9B}" presName="level3hierChild" presStyleCnt="0"/>
      <dgm:spPr/>
    </dgm:pt>
    <dgm:pt modelId="{7270376F-05B6-4B65-9793-773AF37C6B8F}" type="pres">
      <dgm:prSet presAssocID="{FF6F6D32-AA32-48CE-A70D-0B5A0135EA4E}" presName="conn2-1" presStyleLbl="parChTrans1D3" presStyleIdx="0" presStyleCnt="4"/>
      <dgm:spPr/>
    </dgm:pt>
    <dgm:pt modelId="{6A9A6F9E-BE18-4285-980F-A2BB2A0F9C5D}" type="pres">
      <dgm:prSet presAssocID="{FF6F6D32-AA32-48CE-A70D-0B5A0135EA4E}" presName="connTx" presStyleLbl="parChTrans1D3" presStyleIdx="0" presStyleCnt="4"/>
      <dgm:spPr/>
    </dgm:pt>
    <dgm:pt modelId="{53FE97A8-3643-4769-87E0-9FA45AB71213}" type="pres">
      <dgm:prSet presAssocID="{2A1620F9-6994-4A4F-A335-D1633A145E66}" presName="root2" presStyleCnt="0"/>
      <dgm:spPr/>
    </dgm:pt>
    <dgm:pt modelId="{050627CE-C4FA-437F-B9B3-0D0786FEA1D2}" type="pres">
      <dgm:prSet presAssocID="{2A1620F9-6994-4A4F-A335-D1633A145E66}" presName="LevelTwoTextNode" presStyleLbl="node3" presStyleIdx="0" presStyleCnt="4">
        <dgm:presLayoutVars>
          <dgm:chPref val="3"/>
        </dgm:presLayoutVars>
      </dgm:prSet>
      <dgm:spPr/>
    </dgm:pt>
    <dgm:pt modelId="{E93FF907-5097-4F97-9C63-FCCB1878F126}" type="pres">
      <dgm:prSet presAssocID="{2A1620F9-6994-4A4F-A335-D1633A145E66}" presName="level3hierChild" presStyleCnt="0"/>
      <dgm:spPr/>
    </dgm:pt>
    <dgm:pt modelId="{638A345F-992B-47A8-82BE-56F009828050}" type="pres">
      <dgm:prSet presAssocID="{5D08FCD6-7277-4DE9-90F9-DE4A0DFFBF66}" presName="conn2-1" presStyleLbl="parChTrans1D4" presStyleIdx="0" presStyleCnt="5"/>
      <dgm:spPr/>
    </dgm:pt>
    <dgm:pt modelId="{E5093F19-40E2-442E-AFBC-A16FBB3E73E7}" type="pres">
      <dgm:prSet presAssocID="{5D08FCD6-7277-4DE9-90F9-DE4A0DFFBF66}" presName="connTx" presStyleLbl="parChTrans1D4" presStyleIdx="0" presStyleCnt="5"/>
      <dgm:spPr/>
    </dgm:pt>
    <dgm:pt modelId="{84C66028-CA81-4DB7-AECD-B3E21BE3BD0E}" type="pres">
      <dgm:prSet presAssocID="{ED1E885C-C917-48FE-81BD-0C5798898008}" presName="root2" presStyleCnt="0"/>
      <dgm:spPr/>
    </dgm:pt>
    <dgm:pt modelId="{BC2E742E-3D8A-422C-A952-B8B6513071CA}" type="pres">
      <dgm:prSet presAssocID="{ED1E885C-C917-48FE-81BD-0C5798898008}" presName="LevelTwoTextNode" presStyleLbl="node4" presStyleIdx="0" presStyleCnt="5">
        <dgm:presLayoutVars>
          <dgm:chPref val="3"/>
        </dgm:presLayoutVars>
      </dgm:prSet>
      <dgm:spPr/>
    </dgm:pt>
    <dgm:pt modelId="{3796489C-A5A1-4DB5-B7FB-33477A7ABAFE}" type="pres">
      <dgm:prSet presAssocID="{ED1E885C-C917-48FE-81BD-0C5798898008}" presName="level3hierChild" presStyleCnt="0"/>
      <dgm:spPr/>
    </dgm:pt>
    <dgm:pt modelId="{480F8C2C-8A07-478B-A2C0-40CCE33C16F2}" type="pres">
      <dgm:prSet presAssocID="{A927C112-2B83-4E6E-9949-70FBE9F40304}" presName="conn2-1" presStyleLbl="parChTrans1D4" presStyleIdx="1" presStyleCnt="5"/>
      <dgm:spPr/>
    </dgm:pt>
    <dgm:pt modelId="{FD1F8107-F698-4340-91ED-2F113B4871B4}" type="pres">
      <dgm:prSet presAssocID="{A927C112-2B83-4E6E-9949-70FBE9F40304}" presName="connTx" presStyleLbl="parChTrans1D4" presStyleIdx="1" presStyleCnt="5"/>
      <dgm:spPr/>
    </dgm:pt>
    <dgm:pt modelId="{FE52311A-D63D-4606-A074-920FD9C612A1}" type="pres">
      <dgm:prSet presAssocID="{56F34719-D088-4197-A8D5-18599602FC8B}" presName="root2" presStyleCnt="0"/>
      <dgm:spPr/>
    </dgm:pt>
    <dgm:pt modelId="{324A3FB4-1282-4A3C-AEAC-66E6631E271B}" type="pres">
      <dgm:prSet presAssocID="{56F34719-D088-4197-A8D5-18599602FC8B}" presName="LevelTwoTextNode" presStyleLbl="node4" presStyleIdx="1" presStyleCnt="5">
        <dgm:presLayoutVars>
          <dgm:chPref val="3"/>
        </dgm:presLayoutVars>
      </dgm:prSet>
      <dgm:spPr/>
    </dgm:pt>
    <dgm:pt modelId="{5218DC4A-C2EF-4D88-95E2-B2CDD7524A66}" type="pres">
      <dgm:prSet presAssocID="{56F34719-D088-4197-A8D5-18599602FC8B}" presName="level3hierChild" presStyleCnt="0"/>
      <dgm:spPr/>
    </dgm:pt>
    <dgm:pt modelId="{1D44EB7D-0C92-46EA-BC44-1278DD524ECD}" type="pres">
      <dgm:prSet presAssocID="{035A86C0-E569-456A-B361-3BBB7CB8B070}" presName="conn2-1" presStyleLbl="parChTrans1D4" presStyleIdx="2" presStyleCnt="5"/>
      <dgm:spPr/>
    </dgm:pt>
    <dgm:pt modelId="{05DB181E-65C9-49BB-9224-D61230C5A645}" type="pres">
      <dgm:prSet presAssocID="{035A86C0-E569-456A-B361-3BBB7CB8B070}" presName="connTx" presStyleLbl="parChTrans1D4" presStyleIdx="2" presStyleCnt="5"/>
      <dgm:spPr/>
    </dgm:pt>
    <dgm:pt modelId="{2A7B3237-835E-4295-B648-7254E409871D}" type="pres">
      <dgm:prSet presAssocID="{2300EB90-A7B9-43E1-979F-CBC7607D6045}" presName="root2" presStyleCnt="0"/>
      <dgm:spPr/>
    </dgm:pt>
    <dgm:pt modelId="{459CF1C8-0599-45B3-922D-9E1E4E8929EB}" type="pres">
      <dgm:prSet presAssocID="{2300EB90-A7B9-43E1-979F-CBC7607D6045}" presName="LevelTwoTextNode" presStyleLbl="node4" presStyleIdx="2" presStyleCnt="5">
        <dgm:presLayoutVars>
          <dgm:chPref val="3"/>
        </dgm:presLayoutVars>
      </dgm:prSet>
      <dgm:spPr/>
    </dgm:pt>
    <dgm:pt modelId="{CDABF3FB-E581-4EE9-B96C-D6D9D8E280BC}" type="pres">
      <dgm:prSet presAssocID="{2300EB90-A7B9-43E1-979F-CBC7607D6045}" presName="level3hierChild" presStyleCnt="0"/>
      <dgm:spPr/>
    </dgm:pt>
    <dgm:pt modelId="{9F9A90FB-7338-4358-93A3-2FD6AAF4FF18}" type="pres">
      <dgm:prSet presAssocID="{FB682086-75E1-4C6C-995A-27B63A329AD9}" presName="conn2-1" presStyleLbl="parChTrans1D3" presStyleIdx="1" presStyleCnt="4"/>
      <dgm:spPr/>
    </dgm:pt>
    <dgm:pt modelId="{7CAE4BB2-9DA4-40F3-8F22-C63B79C0D090}" type="pres">
      <dgm:prSet presAssocID="{FB682086-75E1-4C6C-995A-27B63A329AD9}" presName="connTx" presStyleLbl="parChTrans1D3" presStyleIdx="1" presStyleCnt="4"/>
      <dgm:spPr/>
    </dgm:pt>
    <dgm:pt modelId="{FB6ACAED-D19F-4877-8D59-BF813FA68429}" type="pres">
      <dgm:prSet presAssocID="{533BD5EC-A97B-4A6B-B3EC-2024899DA459}" presName="root2" presStyleCnt="0"/>
      <dgm:spPr/>
    </dgm:pt>
    <dgm:pt modelId="{74CAD606-A6F3-4168-8727-852DEF29C39E}" type="pres">
      <dgm:prSet presAssocID="{533BD5EC-A97B-4A6B-B3EC-2024899DA459}" presName="LevelTwoTextNode" presStyleLbl="node3" presStyleIdx="1" presStyleCnt="4">
        <dgm:presLayoutVars>
          <dgm:chPref val="3"/>
        </dgm:presLayoutVars>
      </dgm:prSet>
      <dgm:spPr/>
    </dgm:pt>
    <dgm:pt modelId="{A600AC99-1E03-47B7-AC4C-4CAA3A2A16EC}" type="pres">
      <dgm:prSet presAssocID="{533BD5EC-A97B-4A6B-B3EC-2024899DA459}" presName="level3hierChild" presStyleCnt="0"/>
      <dgm:spPr/>
    </dgm:pt>
    <dgm:pt modelId="{D7111A30-918C-45B2-8218-49D142975751}" type="pres">
      <dgm:prSet presAssocID="{824089D6-0C89-407A-A715-9191DC370559}" presName="conn2-1" presStyleLbl="parChTrans1D4" presStyleIdx="3" presStyleCnt="5"/>
      <dgm:spPr/>
    </dgm:pt>
    <dgm:pt modelId="{BE4AD127-2BB2-4B56-8DDD-576381AB1294}" type="pres">
      <dgm:prSet presAssocID="{824089D6-0C89-407A-A715-9191DC370559}" presName="connTx" presStyleLbl="parChTrans1D4" presStyleIdx="3" presStyleCnt="5"/>
      <dgm:spPr/>
    </dgm:pt>
    <dgm:pt modelId="{94EFAFF2-1ED8-4EBD-AC41-480490A76FE2}" type="pres">
      <dgm:prSet presAssocID="{2ADC4740-1C92-4068-807D-E9BAE4A68807}" presName="root2" presStyleCnt="0"/>
      <dgm:spPr/>
    </dgm:pt>
    <dgm:pt modelId="{DA7D3191-A765-418E-8143-1B521207E06B}" type="pres">
      <dgm:prSet presAssocID="{2ADC4740-1C92-4068-807D-E9BAE4A68807}" presName="LevelTwoTextNode" presStyleLbl="node4" presStyleIdx="3" presStyleCnt="5">
        <dgm:presLayoutVars>
          <dgm:chPref val="3"/>
        </dgm:presLayoutVars>
      </dgm:prSet>
      <dgm:spPr/>
    </dgm:pt>
    <dgm:pt modelId="{8CBC03DF-BCFC-4937-8E7F-44F90442D394}" type="pres">
      <dgm:prSet presAssocID="{2ADC4740-1C92-4068-807D-E9BAE4A68807}" presName="level3hierChild" presStyleCnt="0"/>
      <dgm:spPr/>
    </dgm:pt>
    <dgm:pt modelId="{1E0BBC68-046A-4127-963A-DB200EF7214C}" type="pres">
      <dgm:prSet presAssocID="{476C9AF1-DF0B-4779-97B2-AF1D43E02B1C}" presName="conn2-1" presStyleLbl="parChTrans1D4" presStyleIdx="4" presStyleCnt="5"/>
      <dgm:spPr/>
    </dgm:pt>
    <dgm:pt modelId="{6D81D3CF-EE5E-42AE-88AE-D8FE7427F083}" type="pres">
      <dgm:prSet presAssocID="{476C9AF1-DF0B-4779-97B2-AF1D43E02B1C}" presName="connTx" presStyleLbl="parChTrans1D4" presStyleIdx="4" presStyleCnt="5"/>
      <dgm:spPr/>
    </dgm:pt>
    <dgm:pt modelId="{ED492A5E-012E-47CA-85AB-84AE95647DBF}" type="pres">
      <dgm:prSet presAssocID="{0544AA91-E67E-420E-B63F-E06243D5A4FF}" presName="root2" presStyleCnt="0"/>
      <dgm:spPr/>
    </dgm:pt>
    <dgm:pt modelId="{2C4ACC4B-C03B-4D8F-942E-9E97428C1DBC}" type="pres">
      <dgm:prSet presAssocID="{0544AA91-E67E-420E-B63F-E06243D5A4FF}" presName="LevelTwoTextNode" presStyleLbl="node4" presStyleIdx="4" presStyleCnt="5">
        <dgm:presLayoutVars>
          <dgm:chPref val="3"/>
        </dgm:presLayoutVars>
      </dgm:prSet>
      <dgm:spPr/>
    </dgm:pt>
    <dgm:pt modelId="{60615199-B8ED-4414-8651-593A3777EFAC}" type="pres">
      <dgm:prSet presAssocID="{0544AA91-E67E-420E-B63F-E06243D5A4FF}" presName="level3hierChild" presStyleCnt="0"/>
      <dgm:spPr/>
    </dgm:pt>
    <dgm:pt modelId="{82B8122E-E080-4E0F-A4A2-2204A930A8E6}" type="pres">
      <dgm:prSet presAssocID="{CB8D1835-561B-42D7-9292-B7655BCE719E}" presName="conn2-1" presStyleLbl="parChTrans1D2" presStyleIdx="1" presStyleCnt="2"/>
      <dgm:spPr/>
    </dgm:pt>
    <dgm:pt modelId="{6AAF0F5C-C2CF-43D8-AA67-FAFE556DCB88}" type="pres">
      <dgm:prSet presAssocID="{CB8D1835-561B-42D7-9292-B7655BCE719E}" presName="connTx" presStyleLbl="parChTrans1D2" presStyleIdx="1" presStyleCnt="2"/>
      <dgm:spPr/>
    </dgm:pt>
    <dgm:pt modelId="{576E922A-25BE-4C8B-8931-60532F537F6A}" type="pres">
      <dgm:prSet presAssocID="{2659F3D3-0504-4817-93AF-8B7B1403151F}" presName="root2" presStyleCnt="0"/>
      <dgm:spPr/>
    </dgm:pt>
    <dgm:pt modelId="{62430292-5525-41AF-A648-9D630A9076C9}" type="pres">
      <dgm:prSet presAssocID="{2659F3D3-0504-4817-93AF-8B7B1403151F}" presName="LevelTwoTextNode" presStyleLbl="node2" presStyleIdx="1" presStyleCnt="2">
        <dgm:presLayoutVars>
          <dgm:chPref val="3"/>
        </dgm:presLayoutVars>
      </dgm:prSet>
      <dgm:spPr/>
    </dgm:pt>
    <dgm:pt modelId="{18905880-8836-4B45-9950-A2E93DDFD8DB}" type="pres">
      <dgm:prSet presAssocID="{2659F3D3-0504-4817-93AF-8B7B1403151F}" presName="level3hierChild" presStyleCnt="0"/>
      <dgm:spPr/>
    </dgm:pt>
    <dgm:pt modelId="{20D4B2B3-AC6C-4B63-9FAB-5DB0CA61A985}" type="pres">
      <dgm:prSet presAssocID="{44A626EC-266C-4920-BEF5-23578FD6CFA9}" presName="conn2-1" presStyleLbl="parChTrans1D3" presStyleIdx="2" presStyleCnt="4"/>
      <dgm:spPr/>
    </dgm:pt>
    <dgm:pt modelId="{2B0251E4-656F-4E36-83EB-AF99257D7065}" type="pres">
      <dgm:prSet presAssocID="{44A626EC-266C-4920-BEF5-23578FD6CFA9}" presName="connTx" presStyleLbl="parChTrans1D3" presStyleIdx="2" presStyleCnt="4"/>
      <dgm:spPr/>
    </dgm:pt>
    <dgm:pt modelId="{F994BE40-ACA6-42D6-AD23-F0DF9587BA0E}" type="pres">
      <dgm:prSet presAssocID="{784B0125-8B93-4360-8075-CC0FF875005A}" presName="root2" presStyleCnt="0"/>
      <dgm:spPr/>
    </dgm:pt>
    <dgm:pt modelId="{EB957828-90C8-462D-8882-7DE8C48B96E5}" type="pres">
      <dgm:prSet presAssocID="{784B0125-8B93-4360-8075-CC0FF875005A}" presName="LevelTwoTextNode" presStyleLbl="node3" presStyleIdx="2" presStyleCnt="4">
        <dgm:presLayoutVars>
          <dgm:chPref val="3"/>
        </dgm:presLayoutVars>
      </dgm:prSet>
      <dgm:spPr/>
    </dgm:pt>
    <dgm:pt modelId="{F4EC8E77-AD9B-46B4-8AED-AF2C75E69C52}" type="pres">
      <dgm:prSet presAssocID="{784B0125-8B93-4360-8075-CC0FF875005A}" presName="level3hierChild" presStyleCnt="0"/>
      <dgm:spPr/>
    </dgm:pt>
    <dgm:pt modelId="{FC5DEAC2-6555-49D5-B545-9088EF27F70C}" type="pres">
      <dgm:prSet presAssocID="{84C1808B-E2B1-4C49-A79D-22709ED853F9}" presName="conn2-1" presStyleLbl="parChTrans1D3" presStyleIdx="3" presStyleCnt="4"/>
      <dgm:spPr/>
    </dgm:pt>
    <dgm:pt modelId="{97FEFB90-611E-440C-8562-0FDB72394E29}" type="pres">
      <dgm:prSet presAssocID="{84C1808B-E2B1-4C49-A79D-22709ED853F9}" presName="connTx" presStyleLbl="parChTrans1D3" presStyleIdx="3" presStyleCnt="4"/>
      <dgm:spPr/>
    </dgm:pt>
    <dgm:pt modelId="{A2864B1A-C94B-4CB5-BCBE-7D32048230B5}" type="pres">
      <dgm:prSet presAssocID="{C9B40116-C941-437D-AD8D-A7286B8EB49E}" presName="root2" presStyleCnt="0"/>
      <dgm:spPr/>
    </dgm:pt>
    <dgm:pt modelId="{9DD46C22-22E9-444E-A00C-491DEEF1D033}" type="pres">
      <dgm:prSet presAssocID="{C9B40116-C941-437D-AD8D-A7286B8EB49E}" presName="LevelTwoTextNode" presStyleLbl="node3" presStyleIdx="3" presStyleCnt="4">
        <dgm:presLayoutVars>
          <dgm:chPref val="3"/>
        </dgm:presLayoutVars>
      </dgm:prSet>
      <dgm:spPr/>
    </dgm:pt>
    <dgm:pt modelId="{A14AFAD8-FDCB-4BBE-B342-0044ACF7611A}" type="pres">
      <dgm:prSet presAssocID="{C9B40116-C941-437D-AD8D-A7286B8EB49E}" presName="level3hierChild" presStyleCnt="0"/>
      <dgm:spPr/>
    </dgm:pt>
  </dgm:ptLst>
  <dgm:cxnLst>
    <dgm:cxn modelId="{FF558510-90DF-4688-886B-94178524AA97}" type="presOf" srcId="{FF6F6D32-AA32-48CE-A70D-0B5A0135EA4E}" destId="{6A9A6F9E-BE18-4285-980F-A2BB2A0F9C5D}" srcOrd="1" destOrd="0" presId="urn:microsoft.com/office/officeart/2005/8/layout/hierarchy2"/>
    <dgm:cxn modelId="{4FECE810-194E-4F20-B39F-9AF9B5448B64}" type="presOf" srcId="{7A40F063-C939-44B1-BDCA-50B2168CAC84}" destId="{35F9C640-5551-425E-A0F9-92FE08488537}" srcOrd="0" destOrd="0" presId="urn:microsoft.com/office/officeart/2005/8/layout/hierarchy2"/>
    <dgm:cxn modelId="{D6D91612-318F-4FB0-AFF6-F17242660689}" type="presOf" srcId="{2659F3D3-0504-4817-93AF-8B7B1403151F}" destId="{62430292-5525-41AF-A648-9D630A9076C9}" srcOrd="0" destOrd="0" presId="urn:microsoft.com/office/officeart/2005/8/layout/hierarchy2"/>
    <dgm:cxn modelId="{184B8515-8924-48E7-B2B8-FEFADFBF45EA}" type="presOf" srcId="{84C1808B-E2B1-4C49-A79D-22709ED853F9}" destId="{97FEFB90-611E-440C-8562-0FDB72394E29}" srcOrd="1" destOrd="0" presId="urn:microsoft.com/office/officeart/2005/8/layout/hierarchy2"/>
    <dgm:cxn modelId="{900A5317-CEE6-4BFC-A63B-08CDCF2C47A1}" type="presOf" srcId="{56F34719-D088-4197-A8D5-18599602FC8B}" destId="{324A3FB4-1282-4A3C-AEAC-66E6631E271B}" srcOrd="0" destOrd="0" presId="urn:microsoft.com/office/officeart/2005/8/layout/hierarchy2"/>
    <dgm:cxn modelId="{F5207027-9A1D-4A83-B932-60E3895CCD97}" type="presOf" srcId="{84C1808B-E2B1-4C49-A79D-22709ED853F9}" destId="{FC5DEAC2-6555-49D5-B545-9088EF27F70C}" srcOrd="0" destOrd="0" presId="urn:microsoft.com/office/officeart/2005/8/layout/hierarchy2"/>
    <dgm:cxn modelId="{7219E12E-428B-493E-8DB4-8D140C2E0E41}" type="presOf" srcId="{476C9AF1-DF0B-4779-97B2-AF1D43E02B1C}" destId="{1E0BBC68-046A-4127-963A-DB200EF7214C}" srcOrd="0" destOrd="0" presId="urn:microsoft.com/office/officeart/2005/8/layout/hierarchy2"/>
    <dgm:cxn modelId="{A6A05937-235D-4C26-8384-40BA43D09569}" type="presOf" srcId="{824089D6-0C89-407A-A715-9191DC370559}" destId="{BE4AD127-2BB2-4B56-8DDD-576381AB1294}" srcOrd="1" destOrd="0" presId="urn:microsoft.com/office/officeart/2005/8/layout/hierarchy2"/>
    <dgm:cxn modelId="{A728C23D-6028-4244-BBE2-54046A39F45D}" srcId="{533BD5EC-A97B-4A6B-B3EC-2024899DA459}" destId="{0544AA91-E67E-420E-B63F-E06243D5A4FF}" srcOrd="1" destOrd="0" parTransId="{476C9AF1-DF0B-4779-97B2-AF1D43E02B1C}" sibTransId="{CDA28588-109A-44F4-91BC-FCA9087D6253}"/>
    <dgm:cxn modelId="{F502C75E-3315-4FB8-B080-A774B808113F}" srcId="{7A40F063-C939-44B1-BDCA-50B2168CAC84}" destId="{59ED3BF4-3702-4A12-BDF1-9E0367DD7F9B}" srcOrd="0" destOrd="0" parTransId="{EC84D66F-B16D-4E7D-8C76-B54EE262E633}" sibTransId="{5366CEFE-1C18-4C4A-B4C2-2DF91F3C839B}"/>
    <dgm:cxn modelId="{3BE40C61-2A1B-4C56-8AAB-DFCFB3161A67}" type="presOf" srcId="{59ED3BF4-3702-4A12-BDF1-9E0367DD7F9B}" destId="{7C63DC2C-DF8D-4E32-B16D-E01834DCBBAA}" srcOrd="0" destOrd="0" presId="urn:microsoft.com/office/officeart/2005/8/layout/hierarchy2"/>
    <dgm:cxn modelId="{A5C63962-01CC-4EA3-AE25-01BDE4CFDF40}" type="presOf" srcId="{A927C112-2B83-4E6E-9949-70FBE9F40304}" destId="{480F8C2C-8A07-478B-A2C0-40CCE33C16F2}" srcOrd="0" destOrd="0" presId="urn:microsoft.com/office/officeart/2005/8/layout/hierarchy2"/>
    <dgm:cxn modelId="{38C16B63-8F58-488E-AF70-BCBD349F84AF}" srcId="{2A1620F9-6994-4A4F-A335-D1633A145E66}" destId="{56F34719-D088-4197-A8D5-18599602FC8B}" srcOrd="1" destOrd="0" parTransId="{A927C112-2B83-4E6E-9949-70FBE9F40304}" sibTransId="{7AAEFE68-F0F3-4AFC-A8D0-5D8837210A20}"/>
    <dgm:cxn modelId="{967CC647-393A-4ADB-A0AE-93E6B40B2C4B}" srcId="{E3ED2975-8DAC-4634-8269-D82BE8E29F18}" destId="{7A40F063-C939-44B1-BDCA-50B2168CAC84}" srcOrd="0" destOrd="0" parTransId="{6EE00873-0A1F-4FD8-B99A-30D7EBF02710}" sibTransId="{F5212C37-F1A6-4947-B397-D1C40D519CB8}"/>
    <dgm:cxn modelId="{813F7948-C62C-4742-AC84-F0F47A0D5C70}" type="presOf" srcId="{FB682086-75E1-4C6C-995A-27B63A329AD9}" destId="{9F9A90FB-7338-4358-93A3-2FD6AAF4FF18}" srcOrd="0" destOrd="0" presId="urn:microsoft.com/office/officeart/2005/8/layout/hierarchy2"/>
    <dgm:cxn modelId="{49BC696C-B7B5-4FBC-B658-1A9BF7FA915B}" type="presOf" srcId="{A927C112-2B83-4E6E-9949-70FBE9F40304}" destId="{FD1F8107-F698-4340-91ED-2F113B4871B4}" srcOrd="1" destOrd="0" presId="urn:microsoft.com/office/officeart/2005/8/layout/hierarchy2"/>
    <dgm:cxn modelId="{B7F4B96F-2C42-43DB-880C-1ABE5E9F30FB}" srcId="{59ED3BF4-3702-4A12-BDF1-9E0367DD7F9B}" destId="{2A1620F9-6994-4A4F-A335-D1633A145E66}" srcOrd="0" destOrd="0" parTransId="{FF6F6D32-AA32-48CE-A70D-0B5A0135EA4E}" sibTransId="{0712FBD1-0B1C-4BC1-A26D-30338D4DD35E}"/>
    <dgm:cxn modelId="{7DB34F72-3496-4AF7-BCDF-FD589F758F57}" srcId="{59ED3BF4-3702-4A12-BDF1-9E0367DD7F9B}" destId="{533BD5EC-A97B-4A6B-B3EC-2024899DA459}" srcOrd="1" destOrd="0" parTransId="{FB682086-75E1-4C6C-995A-27B63A329AD9}" sibTransId="{3F11135E-EFCA-4588-99EE-C81E635BDFEE}"/>
    <dgm:cxn modelId="{6C13867F-1E07-48EA-ABA9-7497EBE3BDA4}" srcId="{2A1620F9-6994-4A4F-A335-D1633A145E66}" destId="{2300EB90-A7B9-43E1-979F-CBC7607D6045}" srcOrd="2" destOrd="0" parTransId="{035A86C0-E569-456A-B361-3BBB7CB8B070}" sibTransId="{446CFA2B-0395-48E7-8830-F1D139707C72}"/>
    <dgm:cxn modelId="{1E652787-950E-41E7-A84A-A20252AB1561}" srcId="{2659F3D3-0504-4817-93AF-8B7B1403151F}" destId="{C9B40116-C941-437D-AD8D-A7286B8EB49E}" srcOrd="1" destOrd="0" parTransId="{84C1808B-E2B1-4C49-A79D-22709ED853F9}" sibTransId="{B1566E00-15EE-4DCE-8DB7-80F6998CB709}"/>
    <dgm:cxn modelId="{4A28298C-C222-403D-9C1C-1F2F3B8C0127}" type="presOf" srcId="{533BD5EC-A97B-4A6B-B3EC-2024899DA459}" destId="{74CAD606-A6F3-4168-8727-852DEF29C39E}" srcOrd="0" destOrd="0" presId="urn:microsoft.com/office/officeart/2005/8/layout/hierarchy2"/>
    <dgm:cxn modelId="{2C0F3194-F8EF-431F-BCE3-0235DF453793}" type="presOf" srcId="{2300EB90-A7B9-43E1-979F-CBC7607D6045}" destId="{459CF1C8-0599-45B3-922D-9E1E4E8929EB}" srcOrd="0" destOrd="0" presId="urn:microsoft.com/office/officeart/2005/8/layout/hierarchy2"/>
    <dgm:cxn modelId="{A1DF0F97-A0F1-4A70-B003-052CF08DAAC7}" type="presOf" srcId="{ED1E885C-C917-48FE-81BD-0C5798898008}" destId="{BC2E742E-3D8A-422C-A952-B8B6513071CA}" srcOrd="0" destOrd="0" presId="urn:microsoft.com/office/officeart/2005/8/layout/hierarchy2"/>
    <dgm:cxn modelId="{CED6F9A2-1C35-41C8-841B-D9CE773B8891}" type="presOf" srcId="{FB682086-75E1-4C6C-995A-27B63A329AD9}" destId="{7CAE4BB2-9DA4-40F3-8F22-C63B79C0D090}" srcOrd="1" destOrd="0" presId="urn:microsoft.com/office/officeart/2005/8/layout/hierarchy2"/>
    <dgm:cxn modelId="{EF7F88A5-ED80-4962-9C6A-7B8E532D9E18}" type="presOf" srcId="{EC84D66F-B16D-4E7D-8C76-B54EE262E633}" destId="{D44A88ED-2238-49CD-A19C-9BD084113830}" srcOrd="0" destOrd="0" presId="urn:microsoft.com/office/officeart/2005/8/layout/hierarchy2"/>
    <dgm:cxn modelId="{8247ECA8-18B3-45BE-9FA3-FF89C97EA969}" type="presOf" srcId="{C9B40116-C941-437D-AD8D-A7286B8EB49E}" destId="{9DD46C22-22E9-444E-A00C-491DEEF1D033}" srcOrd="0" destOrd="0" presId="urn:microsoft.com/office/officeart/2005/8/layout/hierarchy2"/>
    <dgm:cxn modelId="{8BB651AA-446B-43B5-94B1-146E58552D56}" type="presOf" srcId="{0544AA91-E67E-420E-B63F-E06243D5A4FF}" destId="{2C4ACC4B-C03B-4D8F-942E-9E97428C1DBC}" srcOrd="0" destOrd="0" presId="urn:microsoft.com/office/officeart/2005/8/layout/hierarchy2"/>
    <dgm:cxn modelId="{4557F8AF-9576-4D1D-934D-75E1B69B2207}" type="presOf" srcId="{5D08FCD6-7277-4DE9-90F9-DE4A0DFFBF66}" destId="{E5093F19-40E2-442E-AFBC-A16FBB3E73E7}" srcOrd="1" destOrd="0" presId="urn:microsoft.com/office/officeart/2005/8/layout/hierarchy2"/>
    <dgm:cxn modelId="{196B12B1-5893-4D84-AB82-729615DB9E6F}" type="presOf" srcId="{2ADC4740-1C92-4068-807D-E9BAE4A68807}" destId="{DA7D3191-A765-418E-8143-1B521207E06B}" srcOrd="0" destOrd="0" presId="urn:microsoft.com/office/officeart/2005/8/layout/hierarchy2"/>
    <dgm:cxn modelId="{E3E918B1-1125-4AA5-8571-E9B962CEA865}" type="presOf" srcId="{CB8D1835-561B-42D7-9292-B7655BCE719E}" destId="{6AAF0F5C-C2CF-43D8-AA67-FAFE556DCB88}" srcOrd="1" destOrd="0" presId="urn:microsoft.com/office/officeart/2005/8/layout/hierarchy2"/>
    <dgm:cxn modelId="{5F7DA8B4-F086-4CB4-8331-921A3F3B6817}" type="presOf" srcId="{E3ED2975-8DAC-4634-8269-D82BE8E29F18}" destId="{11741896-A3AA-4CA8-8AE3-7549A17685AC}" srcOrd="0" destOrd="0" presId="urn:microsoft.com/office/officeart/2005/8/layout/hierarchy2"/>
    <dgm:cxn modelId="{6F491CB5-AC49-459D-9179-39DE1581FB80}" type="presOf" srcId="{824089D6-0C89-407A-A715-9191DC370559}" destId="{D7111A30-918C-45B2-8218-49D142975751}" srcOrd="0" destOrd="0" presId="urn:microsoft.com/office/officeart/2005/8/layout/hierarchy2"/>
    <dgm:cxn modelId="{FCF48DC1-70D0-43CB-89DB-09E8A2AC3595}" srcId="{7A40F063-C939-44B1-BDCA-50B2168CAC84}" destId="{2659F3D3-0504-4817-93AF-8B7B1403151F}" srcOrd="1" destOrd="0" parTransId="{CB8D1835-561B-42D7-9292-B7655BCE719E}" sibTransId="{FF83BEF5-28B9-4D1D-9890-2AA7F69BEE55}"/>
    <dgm:cxn modelId="{EDC928C8-876B-4BAB-B3D9-8C4AB55CF2C1}" type="presOf" srcId="{2A1620F9-6994-4A4F-A335-D1633A145E66}" destId="{050627CE-C4FA-437F-B9B3-0D0786FEA1D2}" srcOrd="0" destOrd="0" presId="urn:microsoft.com/office/officeart/2005/8/layout/hierarchy2"/>
    <dgm:cxn modelId="{4C5A16CB-48F1-4646-80C1-7FCD7F7D90E3}" type="presOf" srcId="{44A626EC-266C-4920-BEF5-23578FD6CFA9}" destId="{20D4B2B3-AC6C-4B63-9FAB-5DB0CA61A985}" srcOrd="0" destOrd="0" presId="urn:microsoft.com/office/officeart/2005/8/layout/hierarchy2"/>
    <dgm:cxn modelId="{0A5884D0-79C1-499B-904C-3D335EB30756}" type="presOf" srcId="{EC84D66F-B16D-4E7D-8C76-B54EE262E633}" destId="{0C0C15CB-07D9-4468-9087-4AF8C48D1901}" srcOrd="1" destOrd="0" presId="urn:microsoft.com/office/officeart/2005/8/layout/hierarchy2"/>
    <dgm:cxn modelId="{E7C038D4-21C2-46A0-BE95-F965E03FD488}" type="presOf" srcId="{FF6F6D32-AA32-48CE-A70D-0B5A0135EA4E}" destId="{7270376F-05B6-4B65-9793-773AF37C6B8F}" srcOrd="0" destOrd="0" presId="urn:microsoft.com/office/officeart/2005/8/layout/hierarchy2"/>
    <dgm:cxn modelId="{581922DB-5B80-4B72-8645-351DB8E7AA5F}" type="presOf" srcId="{CB8D1835-561B-42D7-9292-B7655BCE719E}" destId="{82B8122E-E080-4E0F-A4A2-2204A930A8E6}" srcOrd="0" destOrd="0" presId="urn:microsoft.com/office/officeart/2005/8/layout/hierarchy2"/>
    <dgm:cxn modelId="{E7688DDB-0CE8-43EA-A7B6-9F0EEC38301D}" type="presOf" srcId="{5D08FCD6-7277-4DE9-90F9-DE4A0DFFBF66}" destId="{638A345F-992B-47A8-82BE-56F009828050}" srcOrd="0" destOrd="0" presId="urn:microsoft.com/office/officeart/2005/8/layout/hierarchy2"/>
    <dgm:cxn modelId="{312833E0-4191-46CF-AC15-583684CF9682}" type="presOf" srcId="{035A86C0-E569-456A-B361-3BBB7CB8B070}" destId="{1D44EB7D-0C92-46EA-BC44-1278DD524ECD}" srcOrd="0" destOrd="0" presId="urn:microsoft.com/office/officeart/2005/8/layout/hierarchy2"/>
    <dgm:cxn modelId="{D477E8E2-00ED-430D-8F8B-1CB337655C8D}" type="presOf" srcId="{476C9AF1-DF0B-4779-97B2-AF1D43E02B1C}" destId="{6D81D3CF-EE5E-42AE-88AE-D8FE7427F083}" srcOrd="1" destOrd="0" presId="urn:microsoft.com/office/officeart/2005/8/layout/hierarchy2"/>
    <dgm:cxn modelId="{5F1380E3-4E24-45D0-8C24-7E3448EAA478}" srcId="{533BD5EC-A97B-4A6B-B3EC-2024899DA459}" destId="{2ADC4740-1C92-4068-807D-E9BAE4A68807}" srcOrd="0" destOrd="0" parTransId="{824089D6-0C89-407A-A715-9191DC370559}" sibTransId="{13C8F334-2940-49A2-A0BF-1B42366410B6}"/>
    <dgm:cxn modelId="{90643AE4-C031-40AA-9266-E7A95E679D67}" type="presOf" srcId="{784B0125-8B93-4360-8075-CC0FF875005A}" destId="{EB957828-90C8-462D-8882-7DE8C48B96E5}" srcOrd="0" destOrd="0" presId="urn:microsoft.com/office/officeart/2005/8/layout/hierarchy2"/>
    <dgm:cxn modelId="{9B6FCCE5-AEF9-4A95-949A-DFE0AB828B75}" type="presOf" srcId="{44A626EC-266C-4920-BEF5-23578FD6CFA9}" destId="{2B0251E4-656F-4E36-83EB-AF99257D7065}" srcOrd="1" destOrd="0" presId="urn:microsoft.com/office/officeart/2005/8/layout/hierarchy2"/>
    <dgm:cxn modelId="{BAD5C3EC-0133-469C-B6AF-3F5657B0F0B9}" srcId="{2A1620F9-6994-4A4F-A335-D1633A145E66}" destId="{ED1E885C-C917-48FE-81BD-0C5798898008}" srcOrd="0" destOrd="0" parTransId="{5D08FCD6-7277-4DE9-90F9-DE4A0DFFBF66}" sibTransId="{B018EF2A-F820-4927-A0CE-7803D18EEF67}"/>
    <dgm:cxn modelId="{542436F3-9219-460E-8131-3D6A4EB989CB}" type="presOf" srcId="{035A86C0-E569-456A-B361-3BBB7CB8B070}" destId="{05DB181E-65C9-49BB-9224-D61230C5A645}" srcOrd="1" destOrd="0" presId="urn:microsoft.com/office/officeart/2005/8/layout/hierarchy2"/>
    <dgm:cxn modelId="{FED233FF-2BAB-4F65-AC39-8CDFB5F90F70}" srcId="{2659F3D3-0504-4817-93AF-8B7B1403151F}" destId="{784B0125-8B93-4360-8075-CC0FF875005A}" srcOrd="0" destOrd="0" parTransId="{44A626EC-266C-4920-BEF5-23578FD6CFA9}" sibTransId="{233F9256-ABA1-4D62-AB38-0A86A631846B}"/>
    <dgm:cxn modelId="{92D29419-CF7D-423D-9E76-FE10A02DEEB2}" type="presParOf" srcId="{11741896-A3AA-4CA8-8AE3-7549A17685AC}" destId="{B1863108-8539-4F3B-A224-8447E01C415A}" srcOrd="0" destOrd="0" presId="urn:microsoft.com/office/officeart/2005/8/layout/hierarchy2"/>
    <dgm:cxn modelId="{1A23C136-FF4A-45C2-BBE5-B6BC87EE2FE8}" type="presParOf" srcId="{B1863108-8539-4F3B-A224-8447E01C415A}" destId="{35F9C640-5551-425E-A0F9-92FE08488537}" srcOrd="0" destOrd="0" presId="urn:microsoft.com/office/officeart/2005/8/layout/hierarchy2"/>
    <dgm:cxn modelId="{F369EE74-B65D-445B-9F20-5D61B3214D94}" type="presParOf" srcId="{B1863108-8539-4F3B-A224-8447E01C415A}" destId="{D5702CD8-A7B8-4133-8272-533B8A56CFCE}" srcOrd="1" destOrd="0" presId="urn:microsoft.com/office/officeart/2005/8/layout/hierarchy2"/>
    <dgm:cxn modelId="{50F4DFB6-428F-4A9F-884B-D29092A9CE7F}" type="presParOf" srcId="{D5702CD8-A7B8-4133-8272-533B8A56CFCE}" destId="{D44A88ED-2238-49CD-A19C-9BD084113830}" srcOrd="0" destOrd="0" presId="urn:microsoft.com/office/officeart/2005/8/layout/hierarchy2"/>
    <dgm:cxn modelId="{B81E5E33-5DE6-4DB3-99EC-355EB79E3051}" type="presParOf" srcId="{D44A88ED-2238-49CD-A19C-9BD084113830}" destId="{0C0C15CB-07D9-4468-9087-4AF8C48D1901}" srcOrd="0" destOrd="0" presId="urn:microsoft.com/office/officeart/2005/8/layout/hierarchy2"/>
    <dgm:cxn modelId="{7E412C49-F7FB-49BD-B02E-A75F30DACB63}" type="presParOf" srcId="{D5702CD8-A7B8-4133-8272-533B8A56CFCE}" destId="{2DC6E8CE-D099-4724-A54E-25C9AD2E4279}" srcOrd="1" destOrd="0" presId="urn:microsoft.com/office/officeart/2005/8/layout/hierarchy2"/>
    <dgm:cxn modelId="{43752217-24B8-4EC6-AA08-408591986C17}" type="presParOf" srcId="{2DC6E8CE-D099-4724-A54E-25C9AD2E4279}" destId="{7C63DC2C-DF8D-4E32-B16D-E01834DCBBAA}" srcOrd="0" destOrd="0" presId="urn:microsoft.com/office/officeart/2005/8/layout/hierarchy2"/>
    <dgm:cxn modelId="{E08F3646-BF1E-479C-ACFD-39102A707696}" type="presParOf" srcId="{2DC6E8CE-D099-4724-A54E-25C9AD2E4279}" destId="{06C3F4F7-2321-4ABF-9015-0A6D19A4B3F3}" srcOrd="1" destOrd="0" presId="urn:microsoft.com/office/officeart/2005/8/layout/hierarchy2"/>
    <dgm:cxn modelId="{C35F9166-3484-4AB3-B252-49B06370DD96}" type="presParOf" srcId="{06C3F4F7-2321-4ABF-9015-0A6D19A4B3F3}" destId="{7270376F-05B6-4B65-9793-773AF37C6B8F}" srcOrd="0" destOrd="0" presId="urn:microsoft.com/office/officeart/2005/8/layout/hierarchy2"/>
    <dgm:cxn modelId="{AE563B9C-E3DA-47D6-8E88-EF144FD025DC}" type="presParOf" srcId="{7270376F-05B6-4B65-9793-773AF37C6B8F}" destId="{6A9A6F9E-BE18-4285-980F-A2BB2A0F9C5D}" srcOrd="0" destOrd="0" presId="urn:microsoft.com/office/officeart/2005/8/layout/hierarchy2"/>
    <dgm:cxn modelId="{1E39F6AD-5A86-4D40-AE4F-BE1DFC000FF2}" type="presParOf" srcId="{06C3F4F7-2321-4ABF-9015-0A6D19A4B3F3}" destId="{53FE97A8-3643-4769-87E0-9FA45AB71213}" srcOrd="1" destOrd="0" presId="urn:microsoft.com/office/officeart/2005/8/layout/hierarchy2"/>
    <dgm:cxn modelId="{9B4161D2-F6D8-4494-8C8A-5C94725BD52B}" type="presParOf" srcId="{53FE97A8-3643-4769-87E0-9FA45AB71213}" destId="{050627CE-C4FA-437F-B9B3-0D0786FEA1D2}" srcOrd="0" destOrd="0" presId="urn:microsoft.com/office/officeart/2005/8/layout/hierarchy2"/>
    <dgm:cxn modelId="{9ADB6FA6-6BB8-4E76-8663-5C2EACBC25FD}" type="presParOf" srcId="{53FE97A8-3643-4769-87E0-9FA45AB71213}" destId="{E93FF907-5097-4F97-9C63-FCCB1878F126}" srcOrd="1" destOrd="0" presId="urn:microsoft.com/office/officeart/2005/8/layout/hierarchy2"/>
    <dgm:cxn modelId="{22F3DAD4-A433-4665-B411-FBBD39C86BCC}" type="presParOf" srcId="{E93FF907-5097-4F97-9C63-FCCB1878F126}" destId="{638A345F-992B-47A8-82BE-56F009828050}" srcOrd="0" destOrd="0" presId="urn:microsoft.com/office/officeart/2005/8/layout/hierarchy2"/>
    <dgm:cxn modelId="{58740F5E-B434-4BB3-B86F-E1D966947771}" type="presParOf" srcId="{638A345F-992B-47A8-82BE-56F009828050}" destId="{E5093F19-40E2-442E-AFBC-A16FBB3E73E7}" srcOrd="0" destOrd="0" presId="urn:microsoft.com/office/officeart/2005/8/layout/hierarchy2"/>
    <dgm:cxn modelId="{51533294-B5C2-4A28-941C-1513F0256C50}" type="presParOf" srcId="{E93FF907-5097-4F97-9C63-FCCB1878F126}" destId="{84C66028-CA81-4DB7-AECD-B3E21BE3BD0E}" srcOrd="1" destOrd="0" presId="urn:microsoft.com/office/officeart/2005/8/layout/hierarchy2"/>
    <dgm:cxn modelId="{03710ABE-9DE8-4556-8D7B-F6DF2BE4B953}" type="presParOf" srcId="{84C66028-CA81-4DB7-AECD-B3E21BE3BD0E}" destId="{BC2E742E-3D8A-422C-A952-B8B6513071CA}" srcOrd="0" destOrd="0" presId="urn:microsoft.com/office/officeart/2005/8/layout/hierarchy2"/>
    <dgm:cxn modelId="{33EA2B76-E63D-4919-9309-4AEEFD0EA9EF}" type="presParOf" srcId="{84C66028-CA81-4DB7-AECD-B3E21BE3BD0E}" destId="{3796489C-A5A1-4DB5-B7FB-33477A7ABAFE}" srcOrd="1" destOrd="0" presId="urn:microsoft.com/office/officeart/2005/8/layout/hierarchy2"/>
    <dgm:cxn modelId="{C2422D20-9E79-4ED6-94C9-28EDF30240D5}" type="presParOf" srcId="{E93FF907-5097-4F97-9C63-FCCB1878F126}" destId="{480F8C2C-8A07-478B-A2C0-40CCE33C16F2}" srcOrd="2" destOrd="0" presId="urn:microsoft.com/office/officeart/2005/8/layout/hierarchy2"/>
    <dgm:cxn modelId="{41F3EBB4-15A6-49A2-874A-1033FBBAD342}" type="presParOf" srcId="{480F8C2C-8A07-478B-A2C0-40CCE33C16F2}" destId="{FD1F8107-F698-4340-91ED-2F113B4871B4}" srcOrd="0" destOrd="0" presId="urn:microsoft.com/office/officeart/2005/8/layout/hierarchy2"/>
    <dgm:cxn modelId="{B60638DF-E482-4F0B-BBA4-3CB553459080}" type="presParOf" srcId="{E93FF907-5097-4F97-9C63-FCCB1878F126}" destId="{FE52311A-D63D-4606-A074-920FD9C612A1}" srcOrd="3" destOrd="0" presId="urn:microsoft.com/office/officeart/2005/8/layout/hierarchy2"/>
    <dgm:cxn modelId="{C0985D63-883E-4D09-98E7-B007D53A2E7E}" type="presParOf" srcId="{FE52311A-D63D-4606-A074-920FD9C612A1}" destId="{324A3FB4-1282-4A3C-AEAC-66E6631E271B}" srcOrd="0" destOrd="0" presId="urn:microsoft.com/office/officeart/2005/8/layout/hierarchy2"/>
    <dgm:cxn modelId="{95D9DF65-2BE7-480C-BD6E-9138D5D7421A}" type="presParOf" srcId="{FE52311A-D63D-4606-A074-920FD9C612A1}" destId="{5218DC4A-C2EF-4D88-95E2-B2CDD7524A66}" srcOrd="1" destOrd="0" presId="urn:microsoft.com/office/officeart/2005/8/layout/hierarchy2"/>
    <dgm:cxn modelId="{A4E28F33-D46A-44F6-88E8-DADC8BC5B940}" type="presParOf" srcId="{E93FF907-5097-4F97-9C63-FCCB1878F126}" destId="{1D44EB7D-0C92-46EA-BC44-1278DD524ECD}" srcOrd="4" destOrd="0" presId="urn:microsoft.com/office/officeart/2005/8/layout/hierarchy2"/>
    <dgm:cxn modelId="{7591C342-337B-4A93-9530-CF8948E1B6E2}" type="presParOf" srcId="{1D44EB7D-0C92-46EA-BC44-1278DD524ECD}" destId="{05DB181E-65C9-49BB-9224-D61230C5A645}" srcOrd="0" destOrd="0" presId="urn:microsoft.com/office/officeart/2005/8/layout/hierarchy2"/>
    <dgm:cxn modelId="{3AAF9EC1-11B9-47A2-9092-D0579848ACC6}" type="presParOf" srcId="{E93FF907-5097-4F97-9C63-FCCB1878F126}" destId="{2A7B3237-835E-4295-B648-7254E409871D}" srcOrd="5" destOrd="0" presId="urn:microsoft.com/office/officeart/2005/8/layout/hierarchy2"/>
    <dgm:cxn modelId="{71900BBD-C2C6-4DC1-A5D4-AED08571334D}" type="presParOf" srcId="{2A7B3237-835E-4295-B648-7254E409871D}" destId="{459CF1C8-0599-45B3-922D-9E1E4E8929EB}" srcOrd="0" destOrd="0" presId="urn:microsoft.com/office/officeart/2005/8/layout/hierarchy2"/>
    <dgm:cxn modelId="{413A79D0-260A-46CB-BD54-983B3ED9FD7C}" type="presParOf" srcId="{2A7B3237-835E-4295-B648-7254E409871D}" destId="{CDABF3FB-E581-4EE9-B96C-D6D9D8E280BC}" srcOrd="1" destOrd="0" presId="urn:microsoft.com/office/officeart/2005/8/layout/hierarchy2"/>
    <dgm:cxn modelId="{0E1F616B-5282-4814-A46A-A2FDE44C744E}" type="presParOf" srcId="{06C3F4F7-2321-4ABF-9015-0A6D19A4B3F3}" destId="{9F9A90FB-7338-4358-93A3-2FD6AAF4FF18}" srcOrd="2" destOrd="0" presId="urn:microsoft.com/office/officeart/2005/8/layout/hierarchy2"/>
    <dgm:cxn modelId="{335EB876-3333-4AA2-8D90-B5A2859087E8}" type="presParOf" srcId="{9F9A90FB-7338-4358-93A3-2FD6AAF4FF18}" destId="{7CAE4BB2-9DA4-40F3-8F22-C63B79C0D090}" srcOrd="0" destOrd="0" presId="urn:microsoft.com/office/officeart/2005/8/layout/hierarchy2"/>
    <dgm:cxn modelId="{9C1C9308-7C39-40F9-96E9-92A0E64DC843}" type="presParOf" srcId="{06C3F4F7-2321-4ABF-9015-0A6D19A4B3F3}" destId="{FB6ACAED-D19F-4877-8D59-BF813FA68429}" srcOrd="3" destOrd="0" presId="urn:microsoft.com/office/officeart/2005/8/layout/hierarchy2"/>
    <dgm:cxn modelId="{A92A17AD-987D-4574-977A-54A606C6F337}" type="presParOf" srcId="{FB6ACAED-D19F-4877-8D59-BF813FA68429}" destId="{74CAD606-A6F3-4168-8727-852DEF29C39E}" srcOrd="0" destOrd="0" presId="urn:microsoft.com/office/officeart/2005/8/layout/hierarchy2"/>
    <dgm:cxn modelId="{8009B427-28D7-4E73-816F-7411290DCEA6}" type="presParOf" srcId="{FB6ACAED-D19F-4877-8D59-BF813FA68429}" destId="{A600AC99-1E03-47B7-AC4C-4CAA3A2A16EC}" srcOrd="1" destOrd="0" presId="urn:microsoft.com/office/officeart/2005/8/layout/hierarchy2"/>
    <dgm:cxn modelId="{71C953F3-104C-4EAF-B9FC-8A4FC5DD9AA3}" type="presParOf" srcId="{A600AC99-1E03-47B7-AC4C-4CAA3A2A16EC}" destId="{D7111A30-918C-45B2-8218-49D142975751}" srcOrd="0" destOrd="0" presId="urn:microsoft.com/office/officeart/2005/8/layout/hierarchy2"/>
    <dgm:cxn modelId="{C5D50284-5431-4F10-A0DF-3008160F4799}" type="presParOf" srcId="{D7111A30-918C-45B2-8218-49D142975751}" destId="{BE4AD127-2BB2-4B56-8DDD-576381AB1294}" srcOrd="0" destOrd="0" presId="urn:microsoft.com/office/officeart/2005/8/layout/hierarchy2"/>
    <dgm:cxn modelId="{9BA96E2E-9B7A-4C28-9400-7B94691C91BA}" type="presParOf" srcId="{A600AC99-1E03-47B7-AC4C-4CAA3A2A16EC}" destId="{94EFAFF2-1ED8-4EBD-AC41-480490A76FE2}" srcOrd="1" destOrd="0" presId="urn:microsoft.com/office/officeart/2005/8/layout/hierarchy2"/>
    <dgm:cxn modelId="{E122664E-3C38-4F79-8F79-785AA4EE14C2}" type="presParOf" srcId="{94EFAFF2-1ED8-4EBD-AC41-480490A76FE2}" destId="{DA7D3191-A765-418E-8143-1B521207E06B}" srcOrd="0" destOrd="0" presId="urn:microsoft.com/office/officeart/2005/8/layout/hierarchy2"/>
    <dgm:cxn modelId="{02870049-673C-4B7D-8F69-2F7D7BBF5BDD}" type="presParOf" srcId="{94EFAFF2-1ED8-4EBD-AC41-480490A76FE2}" destId="{8CBC03DF-BCFC-4937-8E7F-44F90442D394}" srcOrd="1" destOrd="0" presId="urn:microsoft.com/office/officeart/2005/8/layout/hierarchy2"/>
    <dgm:cxn modelId="{298DFB62-5596-42B5-B9C6-8E4FCE70CB3E}" type="presParOf" srcId="{A600AC99-1E03-47B7-AC4C-4CAA3A2A16EC}" destId="{1E0BBC68-046A-4127-963A-DB200EF7214C}" srcOrd="2" destOrd="0" presId="urn:microsoft.com/office/officeart/2005/8/layout/hierarchy2"/>
    <dgm:cxn modelId="{AEFBCDD4-2ECA-4AA4-8C39-FDCC1F03FB6D}" type="presParOf" srcId="{1E0BBC68-046A-4127-963A-DB200EF7214C}" destId="{6D81D3CF-EE5E-42AE-88AE-D8FE7427F083}" srcOrd="0" destOrd="0" presId="urn:microsoft.com/office/officeart/2005/8/layout/hierarchy2"/>
    <dgm:cxn modelId="{C6F4638F-712E-4440-90DD-BF01379889DA}" type="presParOf" srcId="{A600AC99-1E03-47B7-AC4C-4CAA3A2A16EC}" destId="{ED492A5E-012E-47CA-85AB-84AE95647DBF}" srcOrd="3" destOrd="0" presId="urn:microsoft.com/office/officeart/2005/8/layout/hierarchy2"/>
    <dgm:cxn modelId="{CEA7BEA3-2E08-4FE3-BA40-9AE05614EFB8}" type="presParOf" srcId="{ED492A5E-012E-47CA-85AB-84AE95647DBF}" destId="{2C4ACC4B-C03B-4D8F-942E-9E97428C1DBC}" srcOrd="0" destOrd="0" presId="urn:microsoft.com/office/officeart/2005/8/layout/hierarchy2"/>
    <dgm:cxn modelId="{F95AA3CC-9EB2-4750-BA59-78FA0A13AB1B}" type="presParOf" srcId="{ED492A5E-012E-47CA-85AB-84AE95647DBF}" destId="{60615199-B8ED-4414-8651-593A3777EFAC}" srcOrd="1" destOrd="0" presId="urn:microsoft.com/office/officeart/2005/8/layout/hierarchy2"/>
    <dgm:cxn modelId="{A83910A0-0AF5-48C0-B9CF-5EBCF43E45EE}" type="presParOf" srcId="{D5702CD8-A7B8-4133-8272-533B8A56CFCE}" destId="{82B8122E-E080-4E0F-A4A2-2204A930A8E6}" srcOrd="2" destOrd="0" presId="urn:microsoft.com/office/officeart/2005/8/layout/hierarchy2"/>
    <dgm:cxn modelId="{B15B7EB9-1571-45F6-B07D-1AE8514A7A2D}" type="presParOf" srcId="{82B8122E-E080-4E0F-A4A2-2204A930A8E6}" destId="{6AAF0F5C-C2CF-43D8-AA67-FAFE556DCB88}" srcOrd="0" destOrd="0" presId="urn:microsoft.com/office/officeart/2005/8/layout/hierarchy2"/>
    <dgm:cxn modelId="{DD82C709-5358-459E-B32E-6F6C00BF2586}" type="presParOf" srcId="{D5702CD8-A7B8-4133-8272-533B8A56CFCE}" destId="{576E922A-25BE-4C8B-8931-60532F537F6A}" srcOrd="3" destOrd="0" presId="urn:microsoft.com/office/officeart/2005/8/layout/hierarchy2"/>
    <dgm:cxn modelId="{39E2FFDD-F842-4CBA-A920-6B32FDD03F58}" type="presParOf" srcId="{576E922A-25BE-4C8B-8931-60532F537F6A}" destId="{62430292-5525-41AF-A648-9D630A9076C9}" srcOrd="0" destOrd="0" presId="urn:microsoft.com/office/officeart/2005/8/layout/hierarchy2"/>
    <dgm:cxn modelId="{DF209327-BC9E-4BF7-8A0E-1F7D9938B99F}" type="presParOf" srcId="{576E922A-25BE-4C8B-8931-60532F537F6A}" destId="{18905880-8836-4B45-9950-A2E93DDFD8DB}" srcOrd="1" destOrd="0" presId="urn:microsoft.com/office/officeart/2005/8/layout/hierarchy2"/>
    <dgm:cxn modelId="{F73559BB-1955-4EF6-AA7A-1C97D58E9BB7}" type="presParOf" srcId="{18905880-8836-4B45-9950-A2E93DDFD8DB}" destId="{20D4B2B3-AC6C-4B63-9FAB-5DB0CA61A985}" srcOrd="0" destOrd="0" presId="urn:microsoft.com/office/officeart/2005/8/layout/hierarchy2"/>
    <dgm:cxn modelId="{0DCDDD79-39B8-4035-972D-2382D7C9B8CF}" type="presParOf" srcId="{20D4B2B3-AC6C-4B63-9FAB-5DB0CA61A985}" destId="{2B0251E4-656F-4E36-83EB-AF99257D7065}" srcOrd="0" destOrd="0" presId="urn:microsoft.com/office/officeart/2005/8/layout/hierarchy2"/>
    <dgm:cxn modelId="{94B1F2C5-BDD1-41EA-8E7B-E4BA119EA2F0}" type="presParOf" srcId="{18905880-8836-4B45-9950-A2E93DDFD8DB}" destId="{F994BE40-ACA6-42D6-AD23-F0DF9587BA0E}" srcOrd="1" destOrd="0" presId="urn:microsoft.com/office/officeart/2005/8/layout/hierarchy2"/>
    <dgm:cxn modelId="{AD67B296-6122-4105-B0B6-7BA22511B0C2}" type="presParOf" srcId="{F994BE40-ACA6-42D6-AD23-F0DF9587BA0E}" destId="{EB957828-90C8-462D-8882-7DE8C48B96E5}" srcOrd="0" destOrd="0" presId="urn:microsoft.com/office/officeart/2005/8/layout/hierarchy2"/>
    <dgm:cxn modelId="{1E7988AA-38EF-4FE5-83F1-BFF99CF0922C}" type="presParOf" srcId="{F994BE40-ACA6-42D6-AD23-F0DF9587BA0E}" destId="{F4EC8E77-AD9B-46B4-8AED-AF2C75E69C52}" srcOrd="1" destOrd="0" presId="urn:microsoft.com/office/officeart/2005/8/layout/hierarchy2"/>
    <dgm:cxn modelId="{B3BE6E5F-9D49-4264-BEC0-80F8CDB40C78}" type="presParOf" srcId="{18905880-8836-4B45-9950-A2E93DDFD8DB}" destId="{FC5DEAC2-6555-49D5-B545-9088EF27F70C}" srcOrd="2" destOrd="0" presId="urn:microsoft.com/office/officeart/2005/8/layout/hierarchy2"/>
    <dgm:cxn modelId="{33D20586-1C84-4465-BAF3-C5FC5A49FA92}" type="presParOf" srcId="{FC5DEAC2-6555-49D5-B545-9088EF27F70C}" destId="{97FEFB90-611E-440C-8562-0FDB72394E29}" srcOrd="0" destOrd="0" presId="urn:microsoft.com/office/officeart/2005/8/layout/hierarchy2"/>
    <dgm:cxn modelId="{B14CACD7-E499-4E9C-8306-98BB16B639FC}" type="presParOf" srcId="{18905880-8836-4B45-9950-A2E93DDFD8DB}" destId="{A2864B1A-C94B-4CB5-BCBE-7D32048230B5}" srcOrd="3" destOrd="0" presId="urn:microsoft.com/office/officeart/2005/8/layout/hierarchy2"/>
    <dgm:cxn modelId="{0806F9B5-B1DE-4A7B-8FD6-2AC4E91A270B}" type="presParOf" srcId="{A2864B1A-C94B-4CB5-BCBE-7D32048230B5}" destId="{9DD46C22-22E9-444E-A00C-491DEEF1D033}" srcOrd="0" destOrd="0" presId="urn:microsoft.com/office/officeart/2005/8/layout/hierarchy2"/>
    <dgm:cxn modelId="{FB02BB61-C189-4757-B9F7-E9933512F697}" type="presParOf" srcId="{A2864B1A-C94B-4CB5-BCBE-7D32048230B5}" destId="{A14AFAD8-FDCB-4BBE-B342-0044ACF761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ED2975-8DAC-4634-8269-D82BE8E29F1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533BD5EC-A97B-4A6B-B3EC-2024899DA459}">
      <dgm:prSet phldrT="[טקסט]" custT="1"/>
      <dgm:spPr>
        <a:solidFill>
          <a:srgbClr val="FFC000"/>
        </a:solidFill>
      </dgm:spPr>
      <dgm:t>
        <a:bodyPr/>
        <a:lstStyle/>
        <a:p>
          <a:pPr rtl="1"/>
          <a:r>
            <a:rPr lang="he-IL" sz="2400" dirty="0"/>
            <a:t>מתווה ישן</a:t>
          </a:r>
        </a:p>
      </dgm:t>
    </dgm:pt>
    <dgm:pt modelId="{FB682086-75E1-4C6C-995A-27B63A329AD9}" type="parTrans" cxnId="{7DB34F72-3496-4AF7-BCDF-FD589F758F57}">
      <dgm:prSet/>
      <dgm:spPr>
        <a:ln>
          <a:solidFill>
            <a:schemeClr val="accent2"/>
          </a:solidFill>
        </a:ln>
      </dgm:spPr>
      <dgm:t>
        <a:bodyPr/>
        <a:lstStyle/>
        <a:p>
          <a:pPr rtl="1"/>
          <a:endParaRPr lang="he-IL"/>
        </a:p>
      </dgm:t>
    </dgm:pt>
    <dgm:pt modelId="{3F11135E-EFCA-4588-99EE-C81E635BDFEE}" type="sibTrans" cxnId="{7DB34F72-3496-4AF7-BCDF-FD589F758F57}">
      <dgm:prSet/>
      <dgm:spPr/>
      <dgm:t>
        <a:bodyPr/>
        <a:lstStyle/>
        <a:p>
          <a:pPr rtl="1"/>
          <a:endParaRPr lang="he-IL"/>
        </a:p>
      </dgm:t>
    </dgm:pt>
    <dgm:pt modelId="{2659F3D3-0504-4817-93AF-8B7B1403151F}">
      <dgm:prSet phldrT="[טקסט]" custT="1"/>
      <dgm:spPr>
        <a:solidFill>
          <a:schemeClr val="accent5"/>
        </a:solidFill>
      </dgm:spPr>
      <dgm:t>
        <a:bodyPr/>
        <a:lstStyle/>
        <a:p>
          <a:pPr rtl="1"/>
          <a:r>
            <a:rPr lang="he-IL" sz="2400" dirty="0"/>
            <a:t>מסיימי תשפ"ו </a:t>
          </a:r>
        </a:p>
        <a:p>
          <a:pPr rtl="1"/>
          <a:r>
            <a:rPr lang="he-IL" sz="2400" dirty="0"/>
            <a:t>2026</a:t>
          </a:r>
        </a:p>
      </dgm:t>
    </dgm:pt>
    <dgm:pt modelId="{CB8D1835-561B-42D7-9292-B7655BCE719E}" type="parTrans" cxnId="{FCF48DC1-70D0-43CB-89DB-09E8A2AC3595}">
      <dgm:prSet/>
      <dgm:spPr>
        <a:ln>
          <a:solidFill>
            <a:schemeClr val="accent5"/>
          </a:solidFill>
        </a:ln>
      </dgm:spPr>
      <dgm:t>
        <a:bodyPr/>
        <a:lstStyle/>
        <a:p>
          <a:pPr rtl="1"/>
          <a:endParaRPr lang="he-IL"/>
        </a:p>
      </dgm:t>
    </dgm:pt>
    <dgm:pt modelId="{FF83BEF5-28B9-4D1D-9890-2AA7F69BEE55}" type="sibTrans" cxnId="{FCF48DC1-70D0-43CB-89DB-09E8A2AC3595}">
      <dgm:prSet/>
      <dgm:spPr/>
      <dgm:t>
        <a:bodyPr/>
        <a:lstStyle/>
        <a:p>
          <a:pPr rtl="1"/>
          <a:endParaRPr lang="he-IL"/>
        </a:p>
      </dgm:t>
    </dgm:pt>
    <dgm:pt modelId="{784B0125-8B93-4360-8075-CC0FF875005A}">
      <dgm:prSet phldrT="[טקסט]" custT="1"/>
      <dgm:spPr/>
      <dgm:t>
        <a:bodyPr/>
        <a:lstStyle/>
        <a:p>
          <a:pPr rtl="1"/>
          <a:r>
            <a:rPr lang="he-IL" sz="1400" dirty="0"/>
            <a:t>בגרות חיצונית</a:t>
          </a:r>
        </a:p>
        <a:p>
          <a:pPr rtl="1"/>
          <a:r>
            <a:rPr lang="he-IL" sz="1400" dirty="0"/>
            <a:t> או </a:t>
          </a:r>
        </a:p>
        <a:p>
          <a:pPr rtl="1"/>
          <a:r>
            <a:rPr lang="he-IL" sz="1400" dirty="0"/>
            <a:t>בגרות פנימית 80% </a:t>
          </a:r>
        </a:p>
        <a:p>
          <a:pPr rtl="1"/>
          <a:r>
            <a:rPr lang="he-IL" sz="1400" dirty="0" err="1"/>
            <a:t>מתווק</a:t>
          </a:r>
          <a:r>
            <a:rPr lang="he-IL" sz="1400" dirty="0"/>
            <a:t> קורונה</a:t>
          </a:r>
        </a:p>
      </dgm:t>
    </dgm:pt>
    <dgm:pt modelId="{44A626EC-266C-4920-BEF5-23578FD6CFA9}" type="parTrans" cxnId="{FED233FF-2BAB-4F65-AC39-8CDFB5F90F70}">
      <dgm:prSet/>
      <dgm:spPr/>
      <dgm:t>
        <a:bodyPr/>
        <a:lstStyle/>
        <a:p>
          <a:pPr rtl="1"/>
          <a:endParaRPr lang="he-IL"/>
        </a:p>
      </dgm:t>
    </dgm:pt>
    <dgm:pt modelId="{233F9256-ABA1-4D62-AB38-0A86A631846B}" type="sibTrans" cxnId="{FED233FF-2BAB-4F65-AC39-8CDFB5F90F70}">
      <dgm:prSet/>
      <dgm:spPr/>
      <dgm:t>
        <a:bodyPr/>
        <a:lstStyle/>
        <a:p>
          <a:pPr rtl="1"/>
          <a:endParaRPr lang="he-IL"/>
        </a:p>
      </dgm:t>
    </dgm:pt>
    <dgm:pt modelId="{2A1620F9-6994-4A4F-A335-D1633A145E66}">
      <dgm:prSet phldrT="[טקסט]" custT="1"/>
      <dgm:spPr>
        <a:solidFill>
          <a:schemeClr val="accent6"/>
        </a:solidFill>
      </dgm:spPr>
      <dgm:t>
        <a:bodyPr/>
        <a:lstStyle/>
        <a:p>
          <a:pPr rtl="1"/>
          <a:r>
            <a:rPr lang="he-IL" sz="2400" dirty="0"/>
            <a:t>מתווה חדש</a:t>
          </a:r>
        </a:p>
        <a:p>
          <a:pPr rtl="1"/>
          <a:r>
            <a:rPr lang="he-IL" sz="2400" dirty="0"/>
            <a:t>בגרות גמישה</a:t>
          </a:r>
        </a:p>
      </dgm:t>
    </dgm:pt>
    <dgm:pt modelId="{0712FBD1-0B1C-4BC1-A26D-30338D4DD35E}" type="sibTrans" cxnId="{B7F4B96F-2C42-43DB-880C-1ABE5E9F30FB}">
      <dgm:prSet/>
      <dgm:spPr/>
      <dgm:t>
        <a:bodyPr/>
        <a:lstStyle/>
        <a:p>
          <a:pPr rtl="1"/>
          <a:endParaRPr lang="he-IL"/>
        </a:p>
      </dgm:t>
    </dgm:pt>
    <dgm:pt modelId="{FF6F6D32-AA32-48CE-A70D-0B5A0135EA4E}" type="parTrans" cxnId="{B7F4B96F-2C42-43DB-880C-1ABE5E9F30FB}">
      <dgm:prSet/>
      <dgm:spPr>
        <a:ln>
          <a:solidFill>
            <a:schemeClr val="accent6"/>
          </a:solidFill>
        </a:ln>
      </dgm:spPr>
      <dgm:t>
        <a:bodyPr/>
        <a:lstStyle/>
        <a:p>
          <a:pPr rtl="1"/>
          <a:endParaRPr lang="he-IL"/>
        </a:p>
      </dgm:t>
    </dgm:pt>
    <dgm:pt modelId="{59ED3BF4-3702-4A12-BDF1-9E0367DD7F9B}">
      <dgm:prSet phldrT="[טקסט]" custT="1"/>
      <dgm:spPr/>
      <dgm:t>
        <a:bodyPr/>
        <a:lstStyle/>
        <a:p>
          <a:pPr rtl="1"/>
          <a:endParaRPr lang="he-IL" sz="2000" dirty="0"/>
        </a:p>
        <a:p>
          <a:pPr rtl="1"/>
          <a:r>
            <a:rPr lang="he-IL" sz="2400" dirty="0"/>
            <a:t>בוגרי תשפ"ז</a:t>
          </a:r>
        </a:p>
        <a:p>
          <a:pPr rtl="1"/>
          <a:r>
            <a:rPr lang="he-IL" sz="2400" dirty="0"/>
            <a:t> 2027</a:t>
          </a:r>
        </a:p>
        <a:p>
          <a:pPr rtl="1"/>
          <a:endParaRPr lang="he-IL" sz="2000" dirty="0"/>
        </a:p>
      </dgm:t>
    </dgm:pt>
    <dgm:pt modelId="{5366CEFE-1C18-4C4A-B4C2-2DF91F3C839B}" type="sibTrans" cxnId="{F502C75E-3315-4FB8-B080-A774B808113F}">
      <dgm:prSet/>
      <dgm:spPr/>
      <dgm:t>
        <a:bodyPr/>
        <a:lstStyle/>
        <a:p>
          <a:pPr rtl="1"/>
          <a:endParaRPr lang="he-IL"/>
        </a:p>
      </dgm:t>
    </dgm:pt>
    <dgm:pt modelId="{EC84D66F-B16D-4E7D-8C76-B54EE262E633}" type="parTrans" cxnId="{F502C75E-3315-4FB8-B080-A774B808113F}">
      <dgm:prSet/>
      <dgm:spPr/>
      <dgm:t>
        <a:bodyPr/>
        <a:lstStyle/>
        <a:p>
          <a:pPr rtl="1"/>
          <a:endParaRPr lang="he-IL"/>
        </a:p>
      </dgm:t>
    </dgm:pt>
    <dgm:pt modelId="{C9B40116-C941-437D-AD8D-A7286B8EB49E}">
      <dgm:prSet custT="1"/>
      <dgm:spPr/>
      <dgm:t>
        <a:bodyPr/>
        <a:lstStyle/>
        <a:p>
          <a:pPr rtl="1"/>
          <a:r>
            <a:rPr lang="he-IL" sz="1600" dirty="0"/>
            <a:t>מטלת ביצוע מעורבות חברתית 20%</a:t>
          </a:r>
        </a:p>
      </dgm:t>
    </dgm:pt>
    <dgm:pt modelId="{84C1808B-E2B1-4C49-A79D-22709ED853F9}" type="parTrans" cxnId="{1E652787-950E-41E7-A84A-A20252AB1561}">
      <dgm:prSet/>
      <dgm:spPr/>
      <dgm:t>
        <a:bodyPr/>
        <a:lstStyle/>
        <a:p>
          <a:pPr rtl="1"/>
          <a:endParaRPr lang="he-IL"/>
        </a:p>
      </dgm:t>
    </dgm:pt>
    <dgm:pt modelId="{B1566E00-15EE-4DCE-8DB7-80F6998CB709}" type="sibTrans" cxnId="{1E652787-950E-41E7-A84A-A20252AB1561}">
      <dgm:prSet/>
      <dgm:spPr/>
      <dgm:t>
        <a:bodyPr/>
        <a:lstStyle/>
        <a:p>
          <a:pPr rtl="1"/>
          <a:endParaRPr lang="he-IL"/>
        </a:p>
      </dgm:t>
    </dgm:pt>
    <dgm:pt modelId="{2ADC4740-1C92-4068-807D-E9BAE4A68807}">
      <dgm:prSet/>
      <dgm:spPr>
        <a:solidFill>
          <a:srgbClr val="FFC000"/>
        </a:solidFill>
      </dgm:spPr>
      <dgm:t>
        <a:bodyPr/>
        <a:lstStyle/>
        <a:p>
          <a:pPr rtl="1"/>
          <a:r>
            <a:rPr lang="he-IL" dirty="0"/>
            <a:t>בחינה חיצונית 70%</a:t>
          </a:r>
        </a:p>
      </dgm:t>
    </dgm:pt>
    <dgm:pt modelId="{824089D6-0C89-407A-A715-9191DC370559}" type="parTrans" cxnId="{5F1380E3-4E24-45D0-8C24-7E3448EAA478}">
      <dgm:prSet/>
      <dgm:spPr>
        <a:ln>
          <a:solidFill>
            <a:schemeClr val="accent2"/>
          </a:solidFill>
        </a:ln>
      </dgm:spPr>
      <dgm:t>
        <a:bodyPr/>
        <a:lstStyle/>
        <a:p>
          <a:pPr rtl="1"/>
          <a:endParaRPr lang="he-IL"/>
        </a:p>
      </dgm:t>
    </dgm:pt>
    <dgm:pt modelId="{13C8F334-2940-49A2-A0BF-1B42366410B6}" type="sibTrans" cxnId="{5F1380E3-4E24-45D0-8C24-7E3448EAA478}">
      <dgm:prSet/>
      <dgm:spPr/>
      <dgm:t>
        <a:bodyPr/>
        <a:lstStyle/>
        <a:p>
          <a:pPr rtl="1"/>
          <a:endParaRPr lang="he-IL"/>
        </a:p>
      </dgm:t>
    </dgm:pt>
    <dgm:pt modelId="{0544AA91-E67E-420E-B63F-E06243D5A4FF}">
      <dgm:prSet/>
      <dgm:spPr>
        <a:solidFill>
          <a:srgbClr val="FFC000"/>
        </a:solidFill>
      </dgm:spPr>
      <dgm:t>
        <a:bodyPr/>
        <a:lstStyle/>
        <a:p>
          <a:pPr rtl="1"/>
          <a:r>
            <a:rPr lang="he-IL" dirty="0"/>
            <a:t>מטלת ביצוע מעורבות חברתית30%</a:t>
          </a:r>
        </a:p>
      </dgm:t>
    </dgm:pt>
    <dgm:pt modelId="{476C9AF1-DF0B-4779-97B2-AF1D43E02B1C}" type="parTrans" cxnId="{A728C23D-6028-4244-BBE2-54046A39F45D}">
      <dgm:prSet/>
      <dgm:spPr>
        <a:ln>
          <a:solidFill>
            <a:schemeClr val="accent2"/>
          </a:solidFill>
        </a:ln>
      </dgm:spPr>
      <dgm:t>
        <a:bodyPr/>
        <a:lstStyle/>
        <a:p>
          <a:pPr rtl="1"/>
          <a:endParaRPr lang="he-IL"/>
        </a:p>
      </dgm:t>
    </dgm:pt>
    <dgm:pt modelId="{CDA28588-109A-44F4-91BC-FCA9087D6253}" type="sibTrans" cxnId="{A728C23D-6028-4244-BBE2-54046A39F45D}">
      <dgm:prSet/>
      <dgm:spPr/>
      <dgm:t>
        <a:bodyPr/>
        <a:lstStyle/>
        <a:p>
          <a:pPr rtl="1"/>
          <a:endParaRPr lang="he-IL"/>
        </a:p>
      </dgm:t>
    </dgm:pt>
    <dgm:pt modelId="{ED1E885C-C917-48FE-81BD-0C5798898008}">
      <dgm:prSet custT="1"/>
      <dgm:spPr/>
      <dgm:t>
        <a:bodyPr/>
        <a:lstStyle/>
        <a:p>
          <a:pPr rtl="1"/>
          <a:r>
            <a:rPr lang="he-IL" sz="2000" dirty="0"/>
            <a:t>היבחנות חיצונית 35%</a:t>
          </a:r>
        </a:p>
      </dgm:t>
    </dgm:pt>
    <dgm:pt modelId="{5D08FCD6-7277-4DE9-90F9-DE4A0DFFBF66}" type="parTrans" cxnId="{BAD5C3EC-0133-469C-B6AF-3F5657B0F0B9}">
      <dgm:prSet/>
      <dgm:spPr/>
      <dgm:t>
        <a:bodyPr/>
        <a:lstStyle/>
        <a:p>
          <a:pPr rtl="1"/>
          <a:endParaRPr lang="he-IL"/>
        </a:p>
      </dgm:t>
    </dgm:pt>
    <dgm:pt modelId="{B018EF2A-F820-4927-A0CE-7803D18EEF67}" type="sibTrans" cxnId="{BAD5C3EC-0133-469C-B6AF-3F5657B0F0B9}">
      <dgm:prSet/>
      <dgm:spPr/>
      <dgm:t>
        <a:bodyPr/>
        <a:lstStyle/>
        <a:p>
          <a:pPr rtl="1"/>
          <a:endParaRPr lang="he-IL"/>
        </a:p>
      </dgm:t>
    </dgm:pt>
    <dgm:pt modelId="{56F34719-D088-4197-A8D5-18599602FC8B}">
      <dgm:prSet custT="1"/>
      <dgm:spPr/>
      <dgm:t>
        <a:bodyPr/>
        <a:lstStyle/>
        <a:p>
          <a:pPr rtl="1"/>
          <a:r>
            <a:rPr lang="he-IL" sz="2400" dirty="0"/>
            <a:t>משימות מבוקרות35%</a:t>
          </a:r>
        </a:p>
      </dgm:t>
    </dgm:pt>
    <dgm:pt modelId="{A927C112-2B83-4E6E-9949-70FBE9F40304}" type="parTrans" cxnId="{38C16B63-8F58-488E-AF70-BCBD349F84AF}">
      <dgm:prSet/>
      <dgm:spPr/>
      <dgm:t>
        <a:bodyPr/>
        <a:lstStyle/>
        <a:p>
          <a:pPr rtl="1"/>
          <a:endParaRPr lang="he-IL"/>
        </a:p>
      </dgm:t>
    </dgm:pt>
    <dgm:pt modelId="{7AAEFE68-F0F3-4AFC-A8D0-5D8837210A20}" type="sibTrans" cxnId="{38C16B63-8F58-488E-AF70-BCBD349F84AF}">
      <dgm:prSet/>
      <dgm:spPr/>
      <dgm:t>
        <a:bodyPr/>
        <a:lstStyle/>
        <a:p>
          <a:pPr rtl="1"/>
          <a:endParaRPr lang="he-IL"/>
        </a:p>
      </dgm:t>
    </dgm:pt>
    <dgm:pt modelId="{2300EB90-A7B9-43E1-979F-CBC7607D6045}">
      <dgm:prSet custT="1"/>
      <dgm:spPr/>
      <dgm:t>
        <a:bodyPr/>
        <a:lstStyle/>
        <a:p>
          <a:pPr rtl="1"/>
          <a:r>
            <a:rPr lang="he-IL" sz="2400" dirty="0"/>
            <a:t>מטלת ביצוע מעורבות חברתית 30%</a:t>
          </a:r>
        </a:p>
      </dgm:t>
    </dgm:pt>
    <dgm:pt modelId="{035A86C0-E569-456A-B361-3BBB7CB8B070}" type="parTrans" cxnId="{6C13867F-1E07-48EA-ABA9-7497EBE3BDA4}">
      <dgm:prSet/>
      <dgm:spPr/>
      <dgm:t>
        <a:bodyPr/>
        <a:lstStyle/>
        <a:p>
          <a:pPr rtl="1"/>
          <a:endParaRPr lang="he-IL"/>
        </a:p>
      </dgm:t>
    </dgm:pt>
    <dgm:pt modelId="{446CFA2B-0395-48E7-8830-F1D139707C72}" type="sibTrans" cxnId="{6C13867F-1E07-48EA-ABA9-7497EBE3BDA4}">
      <dgm:prSet/>
      <dgm:spPr/>
      <dgm:t>
        <a:bodyPr/>
        <a:lstStyle/>
        <a:p>
          <a:pPr rtl="1"/>
          <a:endParaRPr lang="he-IL"/>
        </a:p>
      </dgm:t>
    </dgm:pt>
    <dgm:pt modelId="{7A40F063-C939-44B1-BDCA-50B2168CAC84}">
      <dgm:prSet phldrT="[טקסט]" custT="1"/>
      <dgm:spPr>
        <a:solidFill>
          <a:srgbClr val="00B050"/>
        </a:solidFill>
      </dgm:spPr>
      <dgm:t>
        <a:bodyPr/>
        <a:lstStyle/>
        <a:p>
          <a:pPr rtl="1"/>
          <a:r>
            <a:rPr lang="he-IL" sz="2400" dirty="0"/>
            <a:t>הוראת אזרחות</a:t>
          </a:r>
        </a:p>
      </dgm:t>
    </dgm:pt>
    <dgm:pt modelId="{F5212C37-F1A6-4947-B397-D1C40D519CB8}" type="sibTrans" cxnId="{967CC647-393A-4ADB-A0AE-93E6B40B2C4B}">
      <dgm:prSet/>
      <dgm:spPr/>
      <dgm:t>
        <a:bodyPr/>
        <a:lstStyle/>
        <a:p>
          <a:pPr rtl="1"/>
          <a:endParaRPr lang="he-IL"/>
        </a:p>
      </dgm:t>
    </dgm:pt>
    <dgm:pt modelId="{6EE00873-0A1F-4FD8-B99A-30D7EBF02710}" type="parTrans" cxnId="{967CC647-393A-4ADB-A0AE-93E6B40B2C4B}">
      <dgm:prSet/>
      <dgm:spPr/>
      <dgm:t>
        <a:bodyPr/>
        <a:lstStyle/>
        <a:p>
          <a:pPr rtl="1"/>
          <a:endParaRPr lang="he-IL"/>
        </a:p>
      </dgm:t>
    </dgm:pt>
    <dgm:pt modelId="{11741896-A3AA-4CA8-8AE3-7549A17685AC}" type="pres">
      <dgm:prSet presAssocID="{E3ED2975-8DAC-4634-8269-D82BE8E29F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1863108-8539-4F3B-A224-8447E01C415A}" type="pres">
      <dgm:prSet presAssocID="{7A40F063-C939-44B1-BDCA-50B2168CAC84}" presName="root1" presStyleCnt="0"/>
      <dgm:spPr/>
    </dgm:pt>
    <dgm:pt modelId="{35F9C640-5551-425E-A0F9-92FE08488537}" type="pres">
      <dgm:prSet presAssocID="{7A40F063-C939-44B1-BDCA-50B2168CAC84}" presName="LevelOneTextNode" presStyleLbl="node0" presStyleIdx="0" presStyleCnt="1">
        <dgm:presLayoutVars>
          <dgm:chPref val="3"/>
        </dgm:presLayoutVars>
      </dgm:prSet>
      <dgm:spPr/>
    </dgm:pt>
    <dgm:pt modelId="{D5702CD8-A7B8-4133-8272-533B8A56CFCE}" type="pres">
      <dgm:prSet presAssocID="{7A40F063-C939-44B1-BDCA-50B2168CAC84}" presName="level2hierChild" presStyleCnt="0"/>
      <dgm:spPr/>
    </dgm:pt>
    <dgm:pt modelId="{D44A88ED-2238-49CD-A19C-9BD084113830}" type="pres">
      <dgm:prSet presAssocID="{EC84D66F-B16D-4E7D-8C76-B54EE262E633}" presName="conn2-1" presStyleLbl="parChTrans1D2" presStyleIdx="0" presStyleCnt="2"/>
      <dgm:spPr/>
    </dgm:pt>
    <dgm:pt modelId="{0C0C15CB-07D9-4468-9087-4AF8C48D1901}" type="pres">
      <dgm:prSet presAssocID="{EC84D66F-B16D-4E7D-8C76-B54EE262E633}" presName="connTx" presStyleLbl="parChTrans1D2" presStyleIdx="0" presStyleCnt="2"/>
      <dgm:spPr/>
    </dgm:pt>
    <dgm:pt modelId="{2DC6E8CE-D099-4724-A54E-25C9AD2E4279}" type="pres">
      <dgm:prSet presAssocID="{59ED3BF4-3702-4A12-BDF1-9E0367DD7F9B}" presName="root2" presStyleCnt="0"/>
      <dgm:spPr/>
    </dgm:pt>
    <dgm:pt modelId="{7C63DC2C-DF8D-4E32-B16D-E01834DCBBAA}" type="pres">
      <dgm:prSet presAssocID="{59ED3BF4-3702-4A12-BDF1-9E0367DD7F9B}" presName="LevelTwoTextNode" presStyleLbl="node2" presStyleIdx="0" presStyleCnt="2" custLinFactNeighborX="6056" custLinFactNeighborY="8106">
        <dgm:presLayoutVars>
          <dgm:chPref val="3"/>
        </dgm:presLayoutVars>
      </dgm:prSet>
      <dgm:spPr/>
    </dgm:pt>
    <dgm:pt modelId="{06C3F4F7-2321-4ABF-9015-0A6D19A4B3F3}" type="pres">
      <dgm:prSet presAssocID="{59ED3BF4-3702-4A12-BDF1-9E0367DD7F9B}" presName="level3hierChild" presStyleCnt="0"/>
      <dgm:spPr/>
    </dgm:pt>
    <dgm:pt modelId="{7270376F-05B6-4B65-9793-773AF37C6B8F}" type="pres">
      <dgm:prSet presAssocID="{FF6F6D32-AA32-48CE-A70D-0B5A0135EA4E}" presName="conn2-1" presStyleLbl="parChTrans1D3" presStyleIdx="0" presStyleCnt="4"/>
      <dgm:spPr/>
    </dgm:pt>
    <dgm:pt modelId="{6A9A6F9E-BE18-4285-980F-A2BB2A0F9C5D}" type="pres">
      <dgm:prSet presAssocID="{FF6F6D32-AA32-48CE-A70D-0B5A0135EA4E}" presName="connTx" presStyleLbl="parChTrans1D3" presStyleIdx="0" presStyleCnt="4"/>
      <dgm:spPr/>
    </dgm:pt>
    <dgm:pt modelId="{53FE97A8-3643-4769-87E0-9FA45AB71213}" type="pres">
      <dgm:prSet presAssocID="{2A1620F9-6994-4A4F-A335-D1633A145E66}" presName="root2" presStyleCnt="0"/>
      <dgm:spPr/>
    </dgm:pt>
    <dgm:pt modelId="{050627CE-C4FA-437F-B9B3-0D0786FEA1D2}" type="pres">
      <dgm:prSet presAssocID="{2A1620F9-6994-4A4F-A335-D1633A145E66}" presName="LevelTwoTextNode" presStyleLbl="node3" presStyleIdx="0" presStyleCnt="4">
        <dgm:presLayoutVars>
          <dgm:chPref val="3"/>
        </dgm:presLayoutVars>
      </dgm:prSet>
      <dgm:spPr/>
    </dgm:pt>
    <dgm:pt modelId="{E93FF907-5097-4F97-9C63-FCCB1878F126}" type="pres">
      <dgm:prSet presAssocID="{2A1620F9-6994-4A4F-A335-D1633A145E66}" presName="level3hierChild" presStyleCnt="0"/>
      <dgm:spPr/>
    </dgm:pt>
    <dgm:pt modelId="{638A345F-992B-47A8-82BE-56F009828050}" type="pres">
      <dgm:prSet presAssocID="{5D08FCD6-7277-4DE9-90F9-DE4A0DFFBF66}" presName="conn2-1" presStyleLbl="parChTrans1D4" presStyleIdx="0" presStyleCnt="5"/>
      <dgm:spPr/>
    </dgm:pt>
    <dgm:pt modelId="{E5093F19-40E2-442E-AFBC-A16FBB3E73E7}" type="pres">
      <dgm:prSet presAssocID="{5D08FCD6-7277-4DE9-90F9-DE4A0DFFBF66}" presName="connTx" presStyleLbl="parChTrans1D4" presStyleIdx="0" presStyleCnt="5"/>
      <dgm:spPr/>
    </dgm:pt>
    <dgm:pt modelId="{84C66028-CA81-4DB7-AECD-B3E21BE3BD0E}" type="pres">
      <dgm:prSet presAssocID="{ED1E885C-C917-48FE-81BD-0C5798898008}" presName="root2" presStyleCnt="0"/>
      <dgm:spPr/>
    </dgm:pt>
    <dgm:pt modelId="{BC2E742E-3D8A-422C-A952-B8B6513071CA}" type="pres">
      <dgm:prSet presAssocID="{ED1E885C-C917-48FE-81BD-0C5798898008}" presName="LevelTwoTextNode" presStyleLbl="node4" presStyleIdx="0" presStyleCnt="5">
        <dgm:presLayoutVars>
          <dgm:chPref val="3"/>
        </dgm:presLayoutVars>
      </dgm:prSet>
      <dgm:spPr/>
    </dgm:pt>
    <dgm:pt modelId="{3796489C-A5A1-4DB5-B7FB-33477A7ABAFE}" type="pres">
      <dgm:prSet presAssocID="{ED1E885C-C917-48FE-81BD-0C5798898008}" presName="level3hierChild" presStyleCnt="0"/>
      <dgm:spPr/>
    </dgm:pt>
    <dgm:pt modelId="{480F8C2C-8A07-478B-A2C0-40CCE33C16F2}" type="pres">
      <dgm:prSet presAssocID="{A927C112-2B83-4E6E-9949-70FBE9F40304}" presName="conn2-1" presStyleLbl="parChTrans1D4" presStyleIdx="1" presStyleCnt="5"/>
      <dgm:spPr/>
    </dgm:pt>
    <dgm:pt modelId="{FD1F8107-F698-4340-91ED-2F113B4871B4}" type="pres">
      <dgm:prSet presAssocID="{A927C112-2B83-4E6E-9949-70FBE9F40304}" presName="connTx" presStyleLbl="parChTrans1D4" presStyleIdx="1" presStyleCnt="5"/>
      <dgm:spPr/>
    </dgm:pt>
    <dgm:pt modelId="{FE52311A-D63D-4606-A074-920FD9C612A1}" type="pres">
      <dgm:prSet presAssocID="{56F34719-D088-4197-A8D5-18599602FC8B}" presName="root2" presStyleCnt="0"/>
      <dgm:spPr/>
    </dgm:pt>
    <dgm:pt modelId="{324A3FB4-1282-4A3C-AEAC-66E6631E271B}" type="pres">
      <dgm:prSet presAssocID="{56F34719-D088-4197-A8D5-18599602FC8B}" presName="LevelTwoTextNode" presStyleLbl="node4" presStyleIdx="1" presStyleCnt="5">
        <dgm:presLayoutVars>
          <dgm:chPref val="3"/>
        </dgm:presLayoutVars>
      </dgm:prSet>
      <dgm:spPr/>
    </dgm:pt>
    <dgm:pt modelId="{5218DC4A-C2EF-4D88-95E2-B2CDD7524A66}" type="pres">
      <dgm:prSet presAssocID="{56F34719-D088-4197-A8D5-18599602FC8B}" presName="level3hierChild" presStyleCnt="0"/>
      <dgm:spPr/>
    </dgm:pt>
    <dgm:pt modelId="{1D44EB7D-0C92-46EA-BC44-1278DD524ECD}" type="pres">
      <dgm:prSet presAssocID="{035A86C0-E569-456A-B361-3BBB7CB8B070}" presName="conn2-1" presStyleLbl="parChTrans1D4" presStyleIdx="2" presStyleCnt="5"/>
      <dgm:spPr/>
    </dgm:pt>
    <dgm:pt modelId="{05DB181E-65C9-49BB-9224-D61230C5A645}" type="pres">
      <dgm:prSet presAssocID="{035A86C0-E569-456A-B361-3BBB7CB8B070}" presName="connTx" presStyleLbl="parChTrans1D4" presStyleIdx="2" presStyleCnt="5"/>
      <dgm:spPr/>
    </dgm:pt>
    <dgm:pt modelId="{2A7B3237-835E-4295-B648-7254E409871D}" type="pres">
      <dgm:prSet presAssocID="{2300EB90-A7B9-43E1-979F-CBC7607D6045}" presName="root2" presStyleCnt="0"/>
      <dgm:spPr/>
    </dgm:pt>
    <dgm:pt modelId="{459CF1C8-0599-45B3-922D-9E1E4E8929EB}" type="pres">
      <dgm:prSet presAssocID="{2300EB90-A7B9-43E1-979F-CBC7607D6045}" presName="LevelTwoTextNode" presStyleLbl="node4" presStyleIdx="2" presStyleCnt="5">
        <dgm:presLayoutVars>
          <dgm:chPref val="3"/>
        </dgm:presLayoutVars>
      </dgm:prSet>
      <dgm:spPr/>
    </dgm:pt>
    <dgm:pt modelId="{CDABF3FB-E581-4EE9-B96C-D6D9D8E280BC}" type="pres">
      <dgm:prSet presAssocID="{2300EB90-A7B9-43E1-979F-CBC7607D6045}" presName="level3hierChild" presStyleCnt="0"/>
      <dgm:spPr/>
    </dgm:pt>
    <dgm:pt modelId="{9F9A90FB-7338-4358-93A3-2FD6AAF4FF18}" type="pres">
      <dgm:prSet presAssocID="{FB682086-75E1-4C6C-995A-27B63A329AD9}" presName="conn2-1" presStyleLbl="parChTrans1D3" presStyleIdx="1" presStyleCnt="4"/>
      <dgm:spPr/>
    </dgm:pt>
    <dgm:pt modelId="{7CAE4BB2-9DA4-40F3-8F22-C63B79C0D090}" type="pres">
      <dgm:prSet presAssocID="{FB682086-75E1-4C6C-995A-27B63A329AD9}" presName="connTx" presStyleLbl="parChTrans1D3" presStyleIdx="1" presStyleCnt="4"/>
      <dgm:spPr/>
    </dgm:pt>
    <dgm:pt modelId="{FB6ACAED-D19F-4877-8D59-BF813FA68429}" type="pres">
      <dgm:prSet presAssocID="{533BD5EC-A97B-4A6B-B3EC-2024899DA459}" presName="root2" presStyleCnt="0"/>
      <dgm:spPr/>
    </dgm:pt>
    <dgm:pt modelId="{74CAD606-A6F3-4168-8727-852DEF29C39E}" type="pres">
      <dgm:prSet presAssocID="{533BD5EC-A97B-4A6B-B3EC-2024899DA459}" presName="LevelTwoTextNode" presStyleLbl="node3" presStyleIdx="1" presStyleCnt="4">
        <dgm:presLayoutVars>
          <dgm:chPref val="3"/>
        </dgm:presLayoutVars>
      </dgm:prSet>
      <dgm:spPr/>
    </dgm:pt>
    <dgm:pt modelId="{A600AC99-1E03-47B7-AC4C-4CAA3A2A16EC}" type="pres">
      <dgm:prSet presAssocID="{533BD5EC-A97B-4A6B-B3EC-2024899DA459}" presName="level3hierChild" presStyleCnt="0"/>
      <dgm:spPr/>
    </dgm:pt>
    <dgm:pt modelId="{D7111A30-918C-45B2-8218-49D142975751}" type="pres">
      <dgm:prSet presAssocID="{824089D6-0C89-407A-A715-9191DC370559}" presName="conn2-1" presStyleLbl="parChTrans1D4" presStyleIdx="3" presStyleCnt="5"/>
      <dgm:spPr/>
    </dgm:pt>
    <dgm:pt modelId="{BE4AD127-2BB2-4B56-8DDD-576381AB1294}" type="pres">
      <dgm:prSet presAssocID="{824089D6-0C89-407A-A715-9191DC370559}" presName="connTx" presStyleLbl="parChTrans1D4" presStyleIdx="3" presStyleCnt="5"/>
      <dgm:spPr/>
    </dgm:pt>
    <dgm:pt modelId="{94EFAFF2-1ED8-4EBD-AC41-480490A76FE2}" type="pres">
      <dgm:prSet presAssocID="{2ADC4740-1C92-4068-807D-E9BAE4A68807}" presName="root2" presStyleCnt="0"/>
      <dgm:spPr/>
    </dgm:pt>
    <dgm:pt modelId="{DA7D3191-A765-418E-8143-1B521207E06B}" type="pres">
      <dgm:prSet presAssocID="{2ADC4740-1C92-4068-807D-E9BAE4A68807}" presName="LevelTwoTextNode" presStyleLbl="node4" presStyleIdx="3" presStyleCnt="5">
        <dgm:presLayoutVars>
          <dgm:chPref val="3"/>
        </dgm:presLayoutVars>
      </dgm:prSet>
      <dgm:spPr/>
    </dgm:pt>
    <dgm:pt modelId="{8CBC03DF-BCFC-4937-8E7F-44F90442D394}" type="pres">
      <dgm:prSet presAssocID="{2ADC4740-1C92-4068-807D-E9BAE4A68807}" presName="level3hierChild" presStyleCnt="0"/>
      <dgm:spPr/>
    </dgm:pt>
    <dgm:pt modelId="{1E0BBC68-046A-4127-963A-DB200EF7214C}" type="pres">
      <dgm:prSet presAssocID="{476C9AF1-DF0B-4779-97B2-AF1D43E02B1C}" presName="conn2-1" presStyleLbl="parChTrans1D4" presStyleIdx="4" presStyleCnt="5"/>
      <dgm:spPr/>
    </dgm:pt>
    <dgm:pt modelId="{6D81D3CF-EE5E-42AE-88AE-D8FE7427F083}" type="pres">
      <dgm:prSet presAssocID="{476C9AF1-DF0B-4779-97B2-AF1D43E02B1C}" presName="connTx" presStyleLbl="parChTrans1D4" presStyleIdx="4" presStyleCnt="5"/>
      <dgm:spPr/>
    </dgm:pt>
    <dgm:pt modelId="{ED492A5E-012E-47CA-85AB-84AE95647DBF}" type="pres">
      <dgm:prSet presAssocID="{0544AA91-E67E-420E-B63F-E06243D5A4FF}" presName="root2" presStyleCnt="0"/>
      <dgm:spPr/>
    </dgm:pt>
    <dgm:pt modelId="{2C4ACC4B-C03B-4D8F-942E-9E97428C1DBC}" type="pres">
      <dgm:prSet presAssocID="{0544AA91-E67E-420E-B63F-E06243D5A4FF}" presName="LevelTwoTextNode" presStyleLbl="node4" presStyleIdx="4" presStyleCnt="5">
        <dgm:presLayoutVars>
          <dgm:chPref val="3"/>
        </dgm:presLayoutVars>
      </dgm:prSet>
      <dgm:spPr/>
    </dgm:pt>
    <dgm:pt modelId="{60615199-B8ED-4414-8651-593A3777EFAC}" type="pres">
      <dgm:prSet presAssocID="{0544AA91-E67E-420E-B63F-E06243D5A4FF}" presName="level3hierChild" presStyleCnt="0"/>
      <dgm:spPr/>
    </dgm:pt>
    <dgm:pt modelId="{82B8122E-E080-4E0F-A4A2-2204A930A8E6}" type="pres">
      <dgm:prSet presAssocID="{CB8D1835-561B-42D7-9292-B7655BCE719E}" presName="conn2-1" presStyleLbl="parChTrans1D2" presStyleIdx="1" presStyleCnt="2"/>
      <dgm:spPr/>
    </dgm:pt>
    <dgm:pt modelId="{6AAF0F5C-C2CF-43D8-AA67-FAFE556DCB88}" type="pres">
      <dgm:prSet presAssocID="{CB8D1835-561B-42D7-9292-B7655BCE719E}" presName="connTx" presStyleLbl="parChTrans1D2" presStyleIdx="1" presStyleCnt="2"/>
      <dgm:spPr/>
    </dgm:pt>
    <dgm:pt modelId="{576E922A-25BE-4C8B-8931-60532F537F6A}" type="pres">
      <dgm:prSet presAssocID="{2659F3D3-0504-4817-93AF-8B7B1403151F}" presName="root2" presStyleCnt="0"/>
      <dgm:spPr/>
    </dgm:pt>
    <dgm:pt modelId="{62430292-5525-41AF-A648-9D630A9076C9}" type="pres">
      <dgm:prSet presAssocID="{2659F3D3-0504-4817-93AF-8B7B1403151F}" presName="LevelTwoTextNode" presStyleLbl="node2" presStyleIdx="1" presStyleCnt="2">
        <dgm:presLayoutVars>
          <dgm:chPref val="3"/>
        </dgm:presLayoutVars>
      </dgm:prSet>
      <dgm:spPr/>
    </dgm:pt>
    <dgm:pt modelId="{18905880-8836-4B45-9950-A2E93DDFD8DB}" type="pres">
      <dgm:prSet presAssocID="{2659F3D3-0504-4817-93AF-8B7B1403151F}" presName="level3hierChild" presStyleCnt="0"/>
      <dgm:spPr/>
    </dgm:pt>
    <dgm:pt modelId="{20D4B2B3-AC6C-4B63-9FAB-5DB0CA61A985}" type="pres">
      <dgm:prSet presAssocID="{44A626EC-266C-4920-BEF5-23578FD6CFA9}" presName="conn2-1" presStyleLbl="parChTrans1D3" presStyleIdx="2" presStyleCnt="4"/>
      <dgm:spPr/>
    </dgm:pt>
    <dgm:pt modelId="{2B0251E4-656F-4E36-83EB-AF99257D7065}" type="pres">
      <dgm:prSet presAssocID="{44A626EC-266C-4920-BEF5-23578FD6CFA9}" presName="connTx" presStyleLbl="parChTrans1D3" presStyleIdx="2" presStyleCnt="4"/>
      <dgm:spPr/>
    </dgm:pt>
    <dgm:pt modelId="{F994BE40-ACA6-42D6-AD23-F0DF9587BA0E}" type="pres">
      <dgm:prSet presAssocID="{784B0125-8B93-4360-8075-CC0FF875005A}" presName="root2" presStyleCnt="0"/>
      <dgm:spPr/>
    </dgm:pt>
    <dgm:pt modelId="{EB957828-90C8-462D-8882-7DE8C48B96E5}" type="pres">
      <dgm:prSet presAssocID="{784B0125-8B93-4360-8075-CC0FF875005A}" presName="LevelTwoTextNode" presStyleLbl="node3" presStyleIdx="2" presStyleCnt="4">
        <dgm:presLayoutVars>
          <dgm:chPref val="3"/>
        </dgm:presLayoutVars>
      </dgm:prSet>
      <dgm:spPr/>
    </dgm:pt>
    <dgm:pt modelId="{F4EC8E77-AD9B-46B4-8AED-AF2C75E69C52}" type="pres">
      <dgm:prSet presAssocID="{784B0125-8B93-4360-8075-CC0FF875005A}" presName="level3hierChild" presStyleCnt="0"/>
      <dgm:spPr/>
    </dgm:pt>
    <dgm:pt modelId="{FC5DEAC2-6555-49D5-B545-9088EF27F70C}" type="pres">
      <dgm:prSet presAssocID="{84C1808B-E2B1-4C49-A79D-22709ED853F9}" presName="conn2-1" presStyleLbl="parChTrans1D3" presStyleIdx="3" presStyleCnt="4"/>
      <dgm:spPr/>
    </dgm:pt>
    <dgm:pt modelId="{97FEFB90-611E-440C-8562-0FDB72394E29}" type="pres">
      <dgm:prSet presAssocID="{84C1808B-E2B1-4C49-A79D-22709ED853F9}" presName="connTx" presStyleLbl="parChTrans1D3" presStyleIdx="3" presStyleCnt="4"/>
      <dgm:spPr/>
    </dgm:pt>
    <dgm:pt modelId="{A2864B1A-C94B-4CB5-BCBE-7D32048230B5}" type="pres">
      <dgm:prSet presAssocID="{C9B40116-C941-437D-AD8D-A7286B8EB49E}" presName="root2" presStyleCnt="0"/>
      <dgm:spPr/>
    </dgm:pt>
    <dgm:pt modelId="{9DD46C22-22E9-444E-A00C-491DEEF1D033}" type="pres">
      <dgm:prSet presAssocID="{C9B40116-C941-437D-AD8D-A7286B8EB49E}" presName="LevelTwoTextNode" presStyleLbl="node3" presStyleIdx="3" presStyleCnt="4">
        <dgm:presLayoutVars>
          <dgm:chPref val="3"/>
        </dgm:presLayoutVars>
      </dgm:prSet>
      <dgm:spPr/>
    </dgm:pt>
    <dgm:pt modelId="{A14AFAD8-FDCB-4BBE-B342-0044ACF7611A}" type="pres">
      <dgm:prSet presAssocID="{C9B40116-C941-437D-AD8D-A7286B8EB49E}" presName="level3hierChild" presStyleCnt="0"/>
      <dgm:spPr/>
    </dgm:pt>
  </dgm:ptLst>
  <dgm:cxnLst>
    <dgm:cxn modelId="{FF558510-90DF-4688-886B-94178524AA97}" type="presOf" srcId="{FF6F6D32-AA32-48CE-A70D-0B5A0135EA4E}" destId="{6A9A6F9E-BE18-4285-980F-A2BB2A0F9C5D}" srcOrd="1" destOrd="0" presId="urn:microsoft.com/office/officeart/2005/8/layout/hierarchy2"/>
    <dgm:cxn modelId="{4FECE810-194E-4F20-B39F-9AF9B5448B64}" type="presOf" srcId="{7A40F063-C939-44B1-BDCA-50B2168CAC84}" destId="{35F9C640-5551-425E-A0F9-92FE08488537}" srcOrd="0" destOrd="0" presId="urn:microsoft.com/office/officeart/2005/8/layout/hierarchy2"/>
    <dgm:cxn modelId="{D6D91612-318F-4FB0-AFF6-F17242660689}" type="presOf" srcId="{2659F3D3-0504-4817-93AF-8B7B1403151F}" destId="{62430292-5525-41AF-A648-9D630A9076C9}" srcOrd="0" destOrd="0" presId="urn:microsoft.com/office/officeart/2005/8/layout/hierarchy2"/>
    <dgm:cxn modelId="{184B8515-8924-48E7-B2B8-FEFADFBF45EA}" type="presOf" srcId="{84C1808B-E2B1-4C49-A79D-22709ED853F9}" destId="{97FEFB90-611E-440C-8562-0FDB72394E29}" srcOrd="1" destOrd="0" presId="urn:microsoft.com/office/officeart/2005/8/layout/hierarchy2"/>
    <dgm:cxn modelId="{900A5317-CEE6-4BFC-A63B-08CDCF2C47A1}" type="presOf" srcId="{56F34719-D088-4197-A8D5-18599602FC8B}" destId="{324A3FB4-1282-4A3C-AEAC-66E6631E271B}" srcOrd="0" destOrd="0" presId="urn:microsoft.com/office/officeart/2005/8/layout/hierarchy2"/>
    <dgm:cxn modelId="{F5207027-9A1D-4A83-B932-60E3895CCD97}" type="presOf" srcId="{84C1808B-E2B1-4C49-A79D-22709ED853F9}" destId="{FC5DEAC2-6555-49D5-B545-9088EF27F70C}" srcOrd="0" destOrd="0" presId="urn:microsoft.com/office/officeart/2005/8/layout/hierarchy2"/>
    <dgm:cxn modelId="{7219E12E-428B-493E-8DB4-8D140C2E0E41}" type="presOf" srcId="{476C9AF1-DF0B-4779-97B2-AF1D43E02B1C}" destId="{1E0BBC68-046A-4127-963A-DB200EF7214C}" srcOrd="0" destOrd="0" presId="urn:microsoft.com/office/officeart/2005/8/layout/hierarchy2"/>
    <dgm:cxn modelId="{A6A05937-235D-4C26-8384-40BA43D09569}" type="presOf" srcId="{824089D6-0C89-407A-A715-9191DC370559}" destId="{BE4AD127-2BB2-4B56-8DDD-576381AB1294}" srcOrd="1" destOrd="0" presId="urn:microsoft.com/office/officeart/2005/8/layout/hierarchy2"/>
    <dgm:cxn modelId="{A728C23D-6028-4244-BBE2-54046A39F45D}" srcId="{533BD5EC-A97B-4A6B-B3EC-2024899DA459}" destId="{0544AA91-E67E-420E-B63F-E06243D5A4FF}" srcOrd="1" destOrd="0" parTransId="{476C9AF1-DF0B-4779-97B2-AF1D43E02B1C}" sibTransId="{CDA28588-109A-44F4-91BC-FCA9087D6253}"/>
    <dgm:cxn modelId="{F502C75E-3315-4FB8-B080-A774B808113F}" srcId="{7A40F063-C939-44B1-BDCA-50B2168CAC84}" destId="{59ED3BF4-3702-4A12-BDF1-9E0367DD7F9B}" srcOrd="0" destOrd="0" parTransId="{EC84D66F-B16D-4E7D-8C76-B54EE262E633}" sibTransId="{5366CEFE-1C18-4C4A-B4C2-2DF91F3C839B}"/>
    <dgm:cxn modelId="{3BE40C61-2A1B-4C56-8AAB-DFCFB3161A67}" type="presOf" srcId="{59ED3BF4-3702-4A12-BDF1-9E0367DD7F9B}" destId="{7C63DC2C-DF8D-4E32-B16D-E01834DCBBAA}" srcOrd="0" destOrd="0" presId="urn:microsoft.com/office/officeart/2005/8/layout/hierarchy2"/>
    <dgm:cxn modelId="{A5C63962-01CC-4EA3-AE25-01BDE4CFDF40}" type="presOf" srcId="{A927C112-2B83-4E6E-9949-70FBE9F40304}" destId="{480F8C2C-8A07-478B-A2C0-40CCE33C16F2}" srcOrd="0" destOrd="0" presId="urn:microsoft.com/office/officeart/2005/8/layout/hierarchy2"/>
    <dgm:cxn modelId="{38C16B63-8F58-488E-AF70-BCBD349F84AF}" srcId="{2A1620F9-6994-4A4F-A335-D1633A145E66}" destId="{56F34719-D088-4197-A8D5-18599602FC8B}" srcOrd="1" destOrd="0" parTransId="{A927C112-2B83-4E6E-9949-70FBE9F40304}" sibTransId="{7AAEFE68-F0F3-4AFC-A8D0-5D8837210A20}"/>
    <dgm:cxn modelId="{967CC647-393A-4ADB-A0AE-93E6B40B2C4B}" srcId="{E3ED2975-8DAC-4634-8269-D82BE8E29F18}" destId="{7A40F063-C939-44B1-BDCA-50B2168CAC84}" srcOrd="0" destOrd="0" parTransId="{6EE00873-0A1F-4FD8-B99A-30D7EBF02710}" sibTransId="{F5212C37-F1A6-4947-B397-D1C40D519CB8}"/>
    <dgm:cxn modelId="{813F7948-C62C-4742-AC84-F0F47A0D5C70}" type="presOf" srcId="{FB682086-75E1-4C6C-995A-27B63A329AD9}" destId="{9F9A90FB-7338-4358-93A3-2FD6AAF4FF18}" srcOrd="0" destOrd="0" presId="urn:microsoft.com/office/officeart/2005/8/layout/hierarchy2"/>
    <dgm:cxn modelId="{49BC696C-B7B5-4FBC-B658-1A9BF7FA915B}" type="presOf" srcId="{A927C112-2B83-4E6E-9949-70FBE9F40304}" destId="{FD1F8107-F698-4340-91ED-2F113B4871B4}" srcOrd="1" destOrd="0" presId="urn:microsoft.com/office/officeart/2005/8/layout/hierarchy2"/>
    <dgm:cxn modelId="{B7F4B96F-2C42-43DB-880C-1ABE5E9F30FB}" srcId="{59ED3BF4-3702-4A12-BDF1-9E0367DD7F9B}" destId="{2A1620F9-6994-4A4F-A335-D1633A145E66}" srcOrd="0" destOrd="0" parTransId="{FF6F6D32-AA32-48CE-A70D-0B5A0135EA4E}" sibTransId="{0712FBD1-0B1C-4BC1-A26D-30338D4DD35E}"/>
    <dgm:cxn modelId="{7DB34F72-3496-4AF7-BCDF-FD589F758F57}" srcId="{59ED3BF4-3702-4A12-BDF1-9E0367DD7F9B}" destId="{533BD5EC-A97B-4A6B-B3EC-2024899DA459}" srcOrd="1" destOrd="0" parTransId="{FB682086-75E1-4C6C-995A-27B63A329AD9}" sibTransId="{3F11135E-EFCA-4588-99EE-C81E635BDFEE}"/>
    <dgm:cxn modelId="{6C13867F-1E07-48EA-ABA9-7497EBE3BDA4}" srcId="{2A1620F9-6994-4A4F-A335-D1633A145E66}" destId="{2300EB90-A7B9-43E1-979F-CBC7607D6045}" srcOrd="2" destOrd="0" parTransId="{035A86C0-E569-456A-B361-3BBB7CB8B070}" sibTransId="{446CFA2B-0395-48E7-8830-F1D139707C72}"/>
    <dgm:cxn modelId="{1E652787-950E-41E7-A84A-A20252AB1561}" srcId="{2659F3D3-0504-4817-93AF-8B7B1403151F}" destId="{C9B40116-C941-437D-AD8D-A7286B8EB49E}" srcOrd="1" destOrd="0" parTransId="{84C1808B-E2B1-4C49-A79D-22709ED853F9}" sibTransId="{B1566E00-15EE-4DCE-8DB7-80F6998CB709}"/>
    <dgm:cxn modelId="{4A28298C-C222-403D-9C1C-1F2F3B8C0127}" type="presOf" srcId="{533BD5EC-A97B-4A6B-B3EC-2024899DA459}" destId="{74CAD606-A6F3-4168-8727-852DEF29C39E}" srcOrd="0" destOrd="0" presId="urn:microsoft.com/office/officeart/2005/8/layout/hierarchy2"/>
    <dgm:cxn modelId="{2C0F3194-F8EF-431F-BCE3-0235DF453793}" type="presOf" srcId="{2300EB90-A7B9-43E1-979F-CBC7607D6045}" destId="{459CF1C8-0599-45B3-922D-9E1E4E8929EB}" srcOrd="0" destOrd="0" presId="urn:microsoft.com/office/officeart/2005/8/layout/hierarchy2"/>
    <dgm:cxn modelId="{A1DF0F97-A0F1-4A70-B003-052CF08DAAC7}" type="presOf" srcId="{ED1E885C-C917-48FE-81BD-0C5798898008}" destId="{BC2E742E-3D8A-422C-A952-B8B6513071CA}" srcOrd="0" destOrd="0" presId="urn:microsoft.com/office/officeart/2005/8/layout/hierarchy2"/>
    <dgm:cxn modelId="{CED6F9A2-1C35-41C8-841B-D9CE773B8891}" type="presOf" srcId="{FB682086-75E1-4C6C-995A-27B63A329AD9}" destId="{7CAE4BB2-9DA4-40F3-8F22-C63B79C0D090}" srcOrd="1" destOrd="0" presId="urn:microsoft.com/office/officeart/2005/8/layout/hierarchy2"/>
    <dgm:cxn modelId="{EF7F88A5-ED80-4962-9C6A-7B8E532D9E18}" type="presOf" srcId="{EC84D66F-B16D-4E7D-8C76-B54EE262E633}" destId="{D44A88ED-2238-49CD-A19C-9BD084113830}" srcOrd="0" destOrd="0" presId="urn:microsoft.com/office/officeart/2005/8/layout/hierarchy2"/>
    <dgm:cxn modelId="{8247ECA8-18B3-45BE-9FA3-FF89C97EA969}" type="presOf" srcId="{C9B40116-C941-437D-AD8D-A7286B8EB49E}" destId="{9DD46C22-22E9-444E-A00C-491DEEF1D033}" srcOrd="0" destOrd="0" presId="urn:microsoft.com/office/officeart/2005/8/layout/hierarchy2"/>
    <dgm:cxn modelId="{8BB651AA-446B-43B5-94B1-146E58552D56}" type="presOf" srcId="{0544AA91-E67E-420E-B63F-E06243D5A4FF}" destId="{2C4ACC4B-C03B-4D8F-942E-9E97428C1DBC}" srcOrd="0" destOrd="0" presId="urn:microsoft.com/office/officeart/2005/8/layout/hierarchy2"/>
    <dgm:cxn modelId="{4557F8AF-9576-4D1D-934D-75E1B69B2207}" type="presOf" srcId="{5D08FCD6-7277-4DE9-90F9-DE4A0DFFBF66}" destId="{E5093F19-40E2-442E-AFBC-A16FBB3E73E7}" srcOrd="1" destOrd="0" presId="urn:microsoft.com/office/officeart/2005/8/layout/hierarchy2"/>
    <dgm:cxn modelId="{196B12B1-5893-4D84-AB82-729615DB9E6F}" type="presOf" srcId="{2ADC4740-1C92-4068-807D-E9BAE4A68807}" destId="{DA7D3191-A765-418E-8143-1B521207E06B}" srcOrd="0" destOrd="0" presId="urn:microsoft.com/office/officeart/2005/8/layout/hierarchy2"/>
    <dgm:cxn modelId="{E3E918B1-1125-4AA5-8571-E9B962CEA865}" type="presOf" srcId="{CB8D1835-561B-42D7-9292-B7655BCE719E}" destId="{6AAF0F5C-C2CF-43D8-AA67-FAFE556DCB88}" srcOrd="1" destOrd="0" presId="urn:microsoft.com/office/officeart/2005/8/layout/hierarchy2"/>
    <dgm:cxn modelId="{5F7DA8B4-F086-4CB4-8331-921A3F3B6817}" type="presOf" srcId="{E3ED2975-8DAC-4634-8269-D82BE8E29F18}" destId="{11741896-A3AA-4CA8-8AE3-7549A17685AC}" srcOrd="0" destOrd="0" presId="urn:microsoft.com/office/officeart/2005/8/layout/hierarchy2"/>
    <dgm:cxn modelId="{6F491CB5-AC49-459D-9179-39DE1581FB80}" type="presOf" srcId="{824089D6-0C89-407A-A715-9191DC370559}" destId="{D7111A30-918C-45B2-8218-49D142975751}" srcOrd="0" destOrd="0" presId="urn:microsoft.com/office/officeart/2005/8/layout/hierarchy2"/>
    <dgm:cxn modelId="{FCF48DC1-70D0-43CB-89DB-09E8A2AC3595}" srcId="{7A40F063-C939-44B1-BDCA-50B2168CAC84}" destId="{2659F3D3-0504-4817-93AF-8B7B1403151F}" srcOrd="1" destOrd="0" parTransId="{CB8D1835-561B-42D7-9292-B7655BCE719E}" sibTransId="{FF83BEF5-28B9-4D1D-9890-2AA7F69BEE55}"/>
    <dgm:cxn modelId="{EDC928C8-876B-4BAB-B3D9-8C4AB55CF2C1}" type="presOf" srcId="{2A1620F9-6994-4A4F-A335-D1633A145E66}" destId="{050627CE-C4FA-437F-B9B3-0D0786FEA1D2}" srcOrd="0" destOrd="0" presId="urn:microsoft.com/office/officeart/2005/8/layout/hierarchy2"/>
    <dgm:cxn modelId="{4C5A16CB-48F1-4646-80C1-7FCD7F7D90E3}" type="presOf" srcId="{44A626EC-266C-4920-BEF5-23578FD6CFA9}" destId="{20D4B2B3-AC6C-4B63-9FAB-5DB0CA61A985}" srcOrd="0" destOrd="0" presId="urn:microsoft.com/office/officeart/2005/8/layout/hierarchy2"/>
    <dgm:cxn modelId="{0A5884D0-79C1-499B-904C-3D335EB30756}" type="presOf" srcId="{EC84D66F-B16D-4E7D-8C76-B54EE262E633}" destId="{0C0C15CB-07D9-4468-9087-4AF8C48D1901}" srcOrd="1" destOrd="0" presId="urn:microsoft.com/office/officeart/2005/8/layout/hierarchy2"/>
    <dgm:cxn modelId="{E7C038D4-21C2-46A0-BE95-F965E03FD488}" type="presOf" srcId="{FF6F6D32-AA32-48CE-A70D-0B5A0135EA4E}" destId="{7270376F-05B6-4B65-9793-773AF37C6B8F}" srcOrd="0" destOrd="0" presId="urn:microsoft.com/office/officeart/2005/8/layout/hierarchy2"/>
    <dgm:cxn modelId="{581922DB-5B80-4B72-8645-351DB8E7AA5F}" type="presOf" srcId="{CB8D1835-561B-42D7-9292-B7655BCE719E}" destId="{82B8122E-E080-4E0F-A4A2-2204A930A8E6}" srcOrd="0" destOrd="0" presId="urn:microsoft.com/office/officeart/2005/8/layout/hierarchy2"/>
    <dgm:cxn modelId="{E7688DDB-0CE8-43EA-A7B6-9F0EEC38301D}" type="presOf" srcId="{5D08FCD6-7277-4DE9-90F9-DE4A0DFFBF66}" destId="{638A345F-992B-47A8-82BE-56F009828050}" srcOrd="0" destOrd="0" presId="urn:microsoft.com/office/officeart/2005/8/layout/hierarchy2"/>
    <dgm:cxn modelId="{312833E0-4191-46CF-AC15-583684CF9682}" type="presOf" srcId="{035A86C0-E569-456A-B361-3BBB7CB8B070}" destId="{1D44EB7D-0C92-46EA-BC44-1278DD524ECD}" srcOrd="0" destOrd="0" presId="urn:microsoft.com/office/officeart/2005/8/layout/hierarchy2"/>
    <dgm:cxn modelId="{D477E8E2-00ED-430D-8F8B-1CB337655C8D}" type="presOf" srcId="{476C9AF1-DF0B-4779-97B2-AF1D43E02B1C}" destId="{6D81D3CF-EE5E-42AE-88AE-D8FE7427F083}" srcOrd="1" destOrd="0" presId="urn:microsoft.com/office/officeart/2005/8/layout/hierarchy2"/>
    <dgm:cxn modelId="{5F1380E3-4E24-45D0-8C24-7E3448EAA478}" srcId="{533BD5EC-A97B-4A6B-B3EC-2024899DA459}" destId="{2ADC4740-1C92-4068-807D-E9BAE4A68807}" srcOrd="0" destOrd="0" parTransId="{824089D6-0C89-407A-A715-9191DC370559}" sibTransId="{13C8F334-2940-49A2-A0BF-1B42366410B6}"/>
    <dgm:cxn modelId="{90643AE4-C031-40AA-9266-E7A95E679D67}" type="presOf" srcId="{784B0125-8B93-4360-8075-CC0FF875005A}" destId="{EB957828-90C8-462D-8882-7DE8C48B96E5}" srcOrd="0" destOrd="0" presId="urn:microsoft.com/office/officeart/2005/8/layout/hierarchy2"/>
    <dgm:cxn modelId="{9B6FCCE5-AEF9-4A95-949A-DFE0AB828B75}" type="presOf" srcId="{44A626EC-266C-4920-BEF5-23578FD6CFA9}" destId="{2B0251E4-656F-4E36-83EB-AF99257D7065}" srcOrd="1" destOrd="0" presId="urn:microsoft.com/office/officeart/2005/8/layout/hierarchy2"/>
    <dgm:cxn modelId="{BAD5C3EC-0133-469C-B6AF-3F5657B0F0B9}" srcId="{2A1620F9-6994-4A4F-A335-D1633A145E66}" destId="{ED1E885C-C917-48FE-81BD-0C5798898008}" srcOrd="0" destOrd="0" parTransId="{5D08FCD6-7277-4DE9-90F9-DE4A0DFFBF66}" sibTransId="{B018EF2A-F820-4927-A0CE-7803D18EEF67}"/>
    <dgm:cxn modelId="{542436F3-9219-460E-8131-3D6A4EB989CB}" type="presOf" srcId="{035A86C0-E569-456A-B361-3BBB7CB8B070}" destId="{05DB181E-65C9-49BB-9224-D61230C5A645}" srcOrd="1" destOrd="0" presId="urn:microsoft.com/office/officeart/2005/8/layout/hierarchy2"/>
    <dgm:cxn modelId="{FED233FF-2BAB-4F65-AC39-8CDFB5F90F70}" srcId="{2659F3D3-0504-4817-93AF-8B7B1403151F}" destId="{784B0125-8B93-4360-8075-CC0FF875005A}" srcOrd="0" destOrd="0" parTransId="{44A626EC-266C-4920-BEF5-23578FD6CFA9}" sibTransId="{233F9256-ABA1-4D62-AB38-0A86A631846B}"/>
    <dgm:cxn modelId="{92D29419-CF7D-423D-9E76-FE10A02DEEB2}" type="presParOf" srcId="{11741896-A3AA-4CA8-8AE3-7549A17685AC}" destId="{B1863108-8539-4F3B-A224-8447E01C415A}" srcOrd="0" destOrd="0" presId="urn:microsoft.com/office/officeart/2005/8/layout/hierarchy2"/>
    <dgm:cxn modelId="{1A23C136-FF4A-45C2-BBE5-B6BC87EE2FE8}" type="presParOf" srcId="{B1863108-8539-4F3B-A224-8447E01C415A}" destId="{35F9C640-5551-425E-A0F9-92FE08488537}" srcOrd="0" destOrd="0" presId="urn:microsoft.com/office/officeart/2005/8/layout/hierarchy2"/>
    <dgm:cxn modelId="{F369EE74-B65D-445B-9F20-5D61B3214D94}" type="presParOf" srcId="{B1863108-8539-4F3B-A224-8447E01C415A}" destId="{D5702CD8-A7B8-4133-8272-533B8A56CFCE}" srcOrd="1" destOrd="0" presId="urn:microsoft.com/office/officeart/2005/8/layout/hierarchy2"/>
    <dgm:cxn modelId="{50F4DFB6-428F-4A9F-884B-D29092A9CE7F}" type="presParOf" srcId="{D5702CD8-A7B8-4133-8272-533B8A56CFCE}" destId="{D44A88ED-2238-49CD-A19C-9BD084113830}" srcOrd="0" destOrd="0" presId="urn:microsoft.com/office/officeart/2005/8/layout/hierarchy2"/>
    <dgm:cxn modelId="{B81E5E33-5DE6-4DB3-99EC-355EB79E3051}" type="presParOf" srcId="{D44A88ED-2238-49CD-A19C-9BD084113830}" destId="{0C0C15CB-07D9-4468-9087-4AF8C48D1901}" srcOrd="0" destOrd="0" presId="urn:microsoft.com/office/officeart/2005/8/layout/hierarchy2"/>
    <dgm:cxn modelId="{7E412C49-F7FB-49BD-B02E-A75F30DACB63}" type="presParOf" srcId="{D5702CD8-A7B8-4133-8272-533B8A56CFCE}" destId="{2DC6E8CE-D099-4724-A54E-25C9AD2E4279}" srcOrd="1" destOrd="0" presId="urn:microsoft.com/office/officeart/2005/8/layout/hierarchy2"/>
    <dgm:cxn modelId="{43752217-24B8-4EC6-AA08-408591986C17}" type="presParOf" srcId="{2DC6E8CE-D099-4724-A54E-25C9AD2E4279}" destId="{7C63DC2C-DF8D-4E32-B16D-E01834DCBBAA}" srcOrd="0" destOrd="0" presId="urn:microsoft.com/office/officeart/2005/8/layout/hierarchy2"/>
    <dgm:cxn modelId="{E08F3646-BF1E-479C-ACFD-39102A707696}" type="presParOf" srcId="{2DC6E8CE-D099-4724-A54E-25C9AD2E4279}" destId="{06C3F4F7-2321-4ABF-9015-0A6D19A4B3F3}" srcOrd="1" destOrd="0" presId="urn:microsoft.com/office/officeart/2005/8/layout/hierarchy2"/>
    <dgm:cxn modelId="{C35F9166-3484-4AB3-B252-49B06370DD96}" type="presParOf" srcId="{06C3F4F7-2321-4ABF-9015-0A6D19A4B3F3}" destId="{7270376F-05B6-4B65-9793-773AF37C6B8F}" srcOrd="0" destOrd="0" presId="urn:microsoft.com/office/officeart/2005/8/layout/hierarchy2"/>
    <dgm:cxn modelId="{AE563B9C-E3DA-47D6-8E88-EF144FD025DC}" type="presParOf" srcId="{7270376F-05B6-4B65-9793-773AF37C6B8F}" destId="{6A9A6F9E-BE18-4285-980F-A2BB2A0F9C5D}" srcOrd="0" destOrd="0" presId="urn:microsoft.com/office/officeart/2005/8/layout/hierarchy2"/>
    <dgm:cxn modelId="{1E39F6AD-5A86-4D40-AE4F-BE1DFC000FF2}" type="presParOf" srcId="{06C3F4F7-2321-4ABF-9015-0A6D19A4B3F3}" destId="{53FE97A8-3643-4769-87E0-9FA45AB71213}" srcOrd="1" destOrd="0" presId="urn:microsoft.com/office/officeart/2005/8/layout/hierarchy2"/>
    <dgm:cxn modelId="{9B4161D2-F6D8-4494-8C8A-5C94725BD52B}" type="presParOf" srcId="{53FE97A8-3643-4769-87E0-9FA45AB71213}" destId="{050627CE-C4FA-437F-B9B3-0D0786FEA1D2}" srcOrd="0" destOrd="0" presId="urn:microsoft.com/office/officeart/2005/8/layout/hierarchy2"/>
    <dgm:cxn modelId="{9ADB6FA6-6BB8-4E76-8663-5C2EACBC25FD}" type="presParOf" srcId="{53FE97A8-3643-4769-87E0-9FA45AB71213}" destId="{E93FF907-5097-4F97-9C63-FCCB1878F126}" srcOrd="1" destOrd="0" presId="urn:microsoft.com/office/officeart/2005/8/layout/hierarchy2"/>
    <dgm:cxn modelId="{22F3DAD4-A433-4665-B411-FBBD39C86BCC}" type="presParOf" srcId="{E93FF907-5097-4F97-9C63-FCCB1878F126}" destId="{638A345F-992B-47A8-82BE-56F009828050}" srcOrd="0" destOrd="0" presId="urn:microsoft.com/office/officeart/2005/8/layout/hierarchy2"/>
    <dgm:cxn modelId="{58740F5E-B434-4BB3-B86F-E1D966947771}" type="presParOf" srcId="{638A345F-992B-47A8-82BE-56F009828050}" destId="{E5093F19-40E2-442E-AFBC-A16FBB3E73E7}" srcOrd="0" destOrd="0" presId="urn:microsoft.com/office/officeart/2005/8/layout/hierarchy2"/>
    <dgm:cxn modelId="{51533294-B5C2-4A28-941C-1513F0256C50}" type="presParOf" srcId="{E93FF907-5097-4F97-9C63-FCCB1878F126}" destId="{84C66028-CA81-4DB7-AECD-B3E21BE3BD0E}" srcOrd="1" destOrd="0" presId="urn:microsoft.com/office/officeart/2005/8/layout/hierarchy2"/>
    <dgm:cxn modelId="{03710ABE-9DE8-4556-8D7B-F6DF2BE4B953}" type="presParOf" srcId="{84C66028-CA81-4DB7-AECD-B3E21BE3BD0E}" destId="{BC2E742E-3D8A-422C-A952-B8B6513071CA}" srcOrd="0" destOrd="0" presId="urn:microsoft.com/office/officeart/2005/8/layout/hierarchy2"/>
    <dgm:cxn modelId="{33EA2B76-E63D-4919-9309-4AEEFD0EA9EF}" type="presParOf" srcId="{84C66028-CA81-4DB7-AECD-B3E21BE3BD0E}" destId="{3796489C-A5A1-4DB5-B7FB-33477A7ABAFE}" srcOrd="1" destOrd="0" presId="urn:microsoft.com/office/officeart/2005/8/layout/hierarchy2"/>
    <dgm:cxn modelId="{C2422D20-9E79-4ED6-94C9-28EDF30240D5}" type="presParOf" srcId="{E93FF907-5097-4F97-9C63-FCCB1878F126}" destId="{480F8C2C-8A07-478B-A2C0-40CCE33C16F2}" srcOrd="2" destOrd="0" presId="urn:microsoft.com/office/officeart/2005/8/layout/hierarchy2"/>
    <dgm:cxn modelId="{41F3EBB4-15A6-49A2-874A-1033FBBAD342}" type="presParOf" srcId="{480F8C2C-8A07-478B-A2C0-40CCE33C16F2}" destId="{FD1F8107-F698-4340-91ED-2F113B4871B4}" srcOrd="0" destOrd="0" presId="urn:microsoft.com/office/officeart/2005/8/layout/hierarchy2"/>
    <dgm:cxn modelId="{B60638DF-E482-4F0B-BBA4-3CB553459080}" type="presParOf" srcId="{E93FF907-5097-4F97-9C63-FCCB1878F126}" destId="{FE52311A-D63D-4606-A074-920FD9C612A1}" srcOrd="3" destOrd="0" presId="urn:microsoft.com/office/officeart/2005/8/layout/hierarchy2"/>
    <dgm:cxn modelId="{C0985D63-883E-4D09-98E7-B007D53A2E7E}" type="presParOf" srcId="{FE52311A-D63D-4606-A074-920FD9C612A1}" destId="{324A3FB4-1282-4A3C-AEAC-66E6631E271B}" srcOrd="0" destOrd="0" presId="urn:microsoft.com/office/officeart/2005/8/layout/hierarchy2"/>
    <dgm:cxn modelId="{95D9DF65-2BE7-480C-BD6E-9138D5D7421A}" type="presParOf" srcId="{FE52311A-D63D-4606-A074-920FD9C612A1}" destId="{5218DC4A-C2EF-4D88-95E2-B2CDD7524A66}" srcOrd="1" destOrd="0" presId="urn:microsoft.com/office/officeart/2005/8/layout/hierarchy2"/>
    <dgm:cxn modelId="{A4E28F33-D46A-44F6-88E8-DADC8BC5B940}" type="presParOf" srcId="{E93FF907-5097-4F97-9C63-FCCB1878F126}" destId="{1D44EB7D-0C92-46EA-BC44-1278DD524ECD}" srcOrd="4" destOrd="0" presId="urn:microsoft.com/office/officeart/2005/8/layout/hierarchy2"/>
    <dgm:cxn modelId="{7591C342-337B-4A93-9530-CF8948E1B6E2}" type="presParOf" srcId="{1D44EB7D-0C92-46EA-BC44-1278DD524ECD}" destId="{05DB181E-65C9-49BB-9224-D61230C5A645}" srcOrd="0" destOrd="0" presId="urn:microsoft.com/office/officeart/2005/8/layout/hierarchy2"/>
    <dgm:cxn modelId="{3AAF9EC1-11B9-47A2-9092-D0579848ACC6}" type="presParOf" srcId="{E93FF907-5097-4F97-9C63-FCCB1878F126}" destId="{2A7B3237-835E-4295-B648-7254E409871D}" srcOrd="5" destOrd="0" presId="urn:microsoft.com/office/officeart/2005/8/layout/hierarchy2"/>
    <dgm:cxn modelId="{71900BBD-C2C6-4DC1-A5D4-AED08571334D}" type="presParOf" srcId="{2A7B3237-835E-4295-B648-7254E409871D}" destId="{459CF1C8-0599-45B3-922D-9E1E4E8929EB}" srcOrd="0" destOrd="0" presId="urn:microsoft.com/office/officeart/2005/8/layout/hierarchy2"/>
    <dgm:cxn modelId="{413A79D0-260A-46CB-BD54-983B3ED9FD7C}" type="presParOf" srcId="{2A7B3237-835E-4295-B648-7254E409871D}" destId="{CDABF3FB-E581-4EE9-B96C-D6D9D8E280BC}" srcOrd="1" destOrd="0" presId="urn:microsoft.com/office/officeart/2005/8/layout/hierarchy2"/>
    <dgm:cxn modelId="{0E1F616B-5282-4814-A46A-A2FDE44C744E}" type="presParOf" srcId="{06C3F4F7-2321-4ABF-9015-0A6D19A4B3F3}" destId="{9F9A90FB-7338-4358-93A3-2FD6AAF4FF18}" srcOrd="2" destOrd="0" presId="urn:microsoft.com/office/officeart/2005/8/layout/hierarchy2"/>
    <dgm:cxn modelId="{335EB876-3333-4AA2-8D90-B5A2859087E8}" type="presParOf" srcId="{9F9A90FB-7338-4358-93A3-2FD6AAF4FF18}" destId="{7CAE4BB2-9DA4-40F3-8F22-C63B79C0D090}" srcOrd="0" destOrd="0" presId="urn:microsoft.com/office/officeart/2005/8/layout/hierarchy2"/>
    <dgm:cxn modelId="{9C1C9308-7C39-40F9-96E9-92A0E64DC843}" type="presParOf" srcId="{06C3F4F7-2321-4ABF-9015-0A6D19A4B3F3}" destId="{FB6ACAED-D19F-4877-8D59-BF813FA68429}" srcOrd="3" destOrd="0" presId="urn:microsoft.com/office/officeart/2005/8/layout/hierarchy2"/>
    <dgm:cxn modelId="{A92A17AD-987D-4574-977A-54A606C6F337}" type="presParOf" srcId="{FB6ACAED-D19F-4877-8D59-BF813FA68429}" destId="{74CAD606-A6F3-4168-8727-852DEF29C39E}" srcOrd="0" destOrd="0" presId="urn:microsoft.com/office/officeart/2005/8/layout/hierarchy2"/>
    <dgm:cxn modelId="{8009B427-28D7-4E73-816F-7411290DCEA6}" type="presParOf" srcId="{FB6ACAED-D19F-4877-8D59-BF813FA68429}" destId="{A600AC99-1E03-47B7-AC4C-4CAA3A2A16EC}" srcOrd="1" destOrd="0" presId="urn:microsoft.com/office/officeart/2005/8/layout/hierarchy2"/>
    <dgm:cxn modelId="{71C953F3-104C-4EAF-B9FC-8A4FC5DD9AA3}" type="presParOf" srcId="{A600AC99-1E03-47B7-AC4C-4CAA3A2A16EC}" destId="{D7111A30-918C-45B2-8218-49D142975751}" srcOrd="0" destOrd="0" presId="urn:microsoft.com/office/officeart/2005/8/layout/hierarchy2"/>
    <dgm:cxn modelId="{C5D50284-5431-4F10-A0DF-3008160F4799}" type="presParOf" srcId="{D7111A30-918C-45B2-8218-49D142975751}" destId="{BE4AD127-2BB2-4B56-8DDD-576381AB1294}" srcOrd="0" destOrd="0" presId="urn:microsoft.com/office/officeart/2005/8/layout/hierarchy2"/>
    <dgm:cxn modelId="{9BA96E2E-9B7A-4C28-9400-7B94691C91BA}" type="presParOf" srcId="{A600AC99-1E03-47B7-AC4C-4CAA3A2A16EC}" destId="{94EFAFF2-1ED8-4EBD-AC41-480490A76FE2}" srcOrd="1" destOrd="0" presId="urn:microsoft.com/office/officeart/2005/8/layout/hierarchy2"/>
    <dgm:cxn modelId="{E122664E-3C38-4F79-8F79-785AA4EE14C2}" type="presParOf" srcId="{94EFAFF2-1ED8-4EBD-AC41-480490A76FE2}" destId="{DA7D3191-A765-418E-8143-1B521207E06B}" srcOrd="0" destOrd="0" presId="urn:microsoft.com/office/officeart/2005/8/layout/hierarchy2"/>
    <dgm:cxn modelId="{02870049-673C-4B7D-8F69-2F7D7BBF5BDD}" type="presParOf" srcId="{94EFAFF2-1ED8-4EBD-AC41-480490A76FE2}" destId="{8CBC03DF-BCFC-4937-8E7F-44F90442D394}" srcOrd="1" destOrd="0" presId="urn:microsoft.com/office/officeart/2005/8/layout/hierarchy2"/>
    <dgm:cxn modelId="{298DFB62-5596-42B5-B9C6-8E4FCE70CB3E}" type="presParOf" srcId="{A600AC99-1E03-47B7-AC4C-4CAA3A2A16EC}" destId="{1E0BBC68-046A-4127-963A-DB200EF7214C}" srcOrd="2" destOrd="0" presId="urn:microsoft.com/office/officeart/2005/8/layout/hierarchy2"/>
    <dgm:cxn modelId="{AEFBCDD4-2ECA-4AA4-8C39-FDCC1F03FB6D}" type="presParOf" srcId="{1E0BBC68-046A-4127-963A-DB200EF7214C}" destId="{6D81D3CF-EE5E-42AE-88AE-D8FE7427F083}" srcOrd="0" destOrd="0" presId="urn:microsoft.com/office/officeart/2005/8/layout/hierarchy2"/>
    <dgm:cxn modelId="{C6F4638F-712E-4440-90DD-BF01379889DA}" type="presParOf" srcId="{A600AC99-1E03-47B7-AC4C-4CAA3A2A16EC}" destId="{ED492A5E-012E-47CA-85AB-84AE95647DBF}" srcOrd="3" destOrd="0" presId="urn:microsoft.com/office/officeart/2005/8/layout/hierarchy2"/>
    <dgm:cxn modelId="{CEA7BEA3-2E08-4FE3-BA40-9AE05614EFB8}" type="presParOf" srcId="{ED492A5E-012E-47CA-85AB-84AE95647DBF}" destId="{2C4ACC4B-C03B-4D8F-942E-9E97428C1DBC}" srcOrd="0" destOrd="0" presId="urn:microsoft.com/office/officeart/2005/8/layout/hierarchy2"/>
    <dgm:cxn modelId="{F95AA3CC-9EB2-4750-BA59-78FA0A13AB1B}" type="presParOf" srcId="{ED492A5E-012E-47CA-85AB-84AE95647DBF}" destId="{60615199-B8ED-4414-8651-593A3777EFAC}" srcOrd="1" destOrd="0" presId="urn:microsoft.com/office/officeart/2005/8/layout/hierarchy2"/>
    <dgm:cxn modelId="{A83910A0-0AF5-48C0-B9CF-5EBCF43E45EE}" type="presParOf" srcId="{D5702CD8-A7B8-4133-8272-533B8A56CFCE}" destId="{82B8122E-E080-4E0F-A4A2-2204A930A8E6}" srcOrd="2" destOrd="0" presId="urn:microsoft.com/office/officeart/2005/8/layout/hierarchy2"/>
    <dgm:cxn modelId="{B15B7EB9-1571-45F6-B07D-1AE8514A7A2D}" type="presParOf" srcId="{82B8122E-E080-4E0F-A4A2-2204A930A8E6}" destId="{6AAF0F5C-C2CF-43D8-AA67-FAFE556DCB88}" srcOrd="0" destOrd="0" presId="urn:microsoft.com/office/officeart/2005/8/layout/hierarchy2"/>
    <dgm:cxn modelId="{DD82C709-5358-459E-B32E-6F6C00BF2586}" type="presParOf" srcId="{D5702CD8-A7B8-4133-8272-533B8A56CFCE}" destId="{576E922A-25BE-4C8B-8931-60532F537F6A}" srcOrd="3" destOrd="0" presId="urn:microsoft.com/office/officeart/2005/8/layout/hierarchy2"/>
    <dgm:cxn modelId="{39E2FFDD-F842-4CBA-A920-6B32FDD03F58}" type="presParOf" srcId="{576E922A-25BE-4C8B-8931-60532F537F6A}" destId="{62430292-5525-41AF-A648-9D630A9076C9}" srcOrd="0" destOrd="0" presId="urn:microsoft.com/office/officeart/2005/8/layout/hierarchy2"/>
    <dgm:cxn modelId="{DF209327-BC9E-4BF7-8A0E-1F7D9938B99F}" type="presParOf" srcId="{576E922A-25BE-4C8B-8931-60532F537F6A}" destId="{18905880-8836-4B45-9950-A2E93DDFD8DB}" srcOrd="1" destOrd="0" presId="urn:microsoft.com/office/officeart/2005/8/layout/hierarchy2"/>
    <dgm:cxn modelId="{F73559BB-1955-4EF6-AA7A-1C97D58E9BB7}" type="presParOf" srcId="{18905880-8836-4B45-9950-A2E93DDFD8DB}" destId="{20D4B2B3-AC6C-4B63-9FAB-5DB0CA61A985}" srcOrd="0" destOrd="0" presId="urn:microsoft.com/office/officeart/2005/8/layout/hierarchy2"/>
    <dgm:cxn modelId="{0DCDDD79-39B8-4035-972D-2382D7C9B8CF}" type="presParOf" srcId="{20D4B2B3-AC6C-4B63-9FAB-5DB0CA61A985}" destId="{2B0251E4-656F-4E36-83EB-AF99257D7065}" srcOrd="0" destOrd="0" presId="urn:microsoft.com/office/officeart/2005/8/layout/hierarchy2"/>
    <dgm:cxn modelId="{94B1F2C5-BDD1-41EA-8E7B-E4BA119EA2F0}" type="presParOf" srcId="{18905880-8836-4B45-9950-A2E93DDFD8DB}" destId="{F994BE40-ACA6-42D6-AD23-F0DF9587BA0E}" srcOrd="1" destOrd="0" presId="urn:microsoft.com/office/officeart/2005/8/layout/hierarchy2"/>
    <dgm:cxn modelId="{AD67B296-6122-4105-B0B6-7BA22511B0C2}" type="presParOf" srcId="{F994BE40-ACA6-42D6-AD23-F0DF9587BA0E}" destId="{EB957828-90C8-462D-8882-7DE8C48B96E5}" srcOrd="0" destOrd="0" presId="urn:microsoft.com/office/officeart/2005/8/layout/hierarchy2"/>
    <dgm:cxn modelId="{1E7988AA-38EF-4FE5-83F1-BFF99CF0922C}" type="presParOf" srcId="{F994BE40-ACA6-42D6-AD23-F0DF9587BA0E}" destId="{F4EC8E77-AD9B-46B4-8AED-AF2C75E69C52}" srcOrd="1" destOrd="0" presId="urn:microsoft.com/office/officeart/2005/8/layout/hierarchy2"/>
    <dgm:cxn modelId="{B3BE6E5F-9D49-4264-BEC0-80F8CDB40C78}" type="presParOf" srcId="{18905880-8836-4B45-9950-A2E93DDFD8DB}" destId="{FC5DEAC2-6555-49D5-B545-9088EF27F70C}" srcOrd="2" destOrd="0" presId="urn:microsoft.com/office/officeart/2005/8/layout/hierarchy2"/>
    <dgm:cxn modelId="{33D20586-1C84-4465-BAF3-C5FC5A49FA92}" type="presParOf" srcId="{FC5DEAC2-6555-49D5-B545-9088EF27F70C}" destId="{97FEFB90-611E-440C-8562-0FDB72394E29}" srcOrd="0" destOrd="0" presId="urn:microsoft.com/office/officeart/2005/8/layout/hierarchy2"/>
    <dgm:cxn modelId="{B14CACD7-E499-4E9C-8306-98BB16B639FC}" type="presParOf" srcId="{18905880-8836-4B45-9950-A2E93DDFD8DB}" destId="{A2864B1A-C94B-4CB5-BCBE-7D32048230B5}" srcOrd="3" destOrd="0" presId="urn:microsoft.com/office/officeart/2005/8/layout/hierarchy2"/>
    <dgm:cxn modelId="{0806F9B5-B1DE-4A7B-8FD6-2AC4E91A270B}" type="presParOf" srcId="{A2864B1A-C94B-4CB5-BCBE-7D32048230B5}" destId="{9DD46C22-22E9-444E-A00C-491DEEF1D033}" srcOrd="0" destOrd="0" presId="urn:microsoft.com/office/officeart/2005/8/layout/hierarchy2"/>
    <dgm:cxn modelId="{FB02BB61-C189-4757-B9F7-E9933512F697}" type="presParOf" srcId="{A2864B1A-C94B-4CB5-BCBE-7D32048230B5}" destId="{A14AFAD8-FDCB-4BBE-B342-0044ACF761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9C640-5551-425E-A0F9-92FE08488537}">
      <dsp:nvSpPr>
        <dsp:cNvPr id="0" name=""/>
        <dsp:cNvSpPr/>
      </dsp:nvSpPr>
      <dsp:spPr>
        <a:xfrm>
          <a:off x="866177" y="3747502"/>
          <a:ext cx="1795849" cy="897924"/>
        </a:xfrm>
        <a:prstGeom prst="roundRect">
          <a:avLst>
            <a:gd name="adj" fmla="val 10000"/>
          </a:avLst>
        </a:prstGeom>
        <a:solidFill>
          <a:srgbClr val="00B05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הוראת אזרחות</a:t>
          </a:r>
        </a:p>
      </dsp:txBody>
      <dsp:txXfrm>
        <a:off x="892476" y="3773801"/>
        <a:ext cx="1743251" cy="845326"/>
      </dsp:txXfrm>
    </dsp:sp>
    <dsp:sp modelId="{D44A88ED-2238-49CD-A19C-9BD084113830}">
      <dsp:nvSpPr>
        <dsp:cNvPr id="0" name=""/>
        <dsp:cNvSpPr/>
      </dsp:nvSpPr>
      <dsp:spPr>
        <a:xfrm rot="18093001">
          <a:off x="2285218" y="3510665"/>
          <a:ext cx="1580712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580712" y="12270"/>
              </a:lnTo>
            </a:path>
          </a:pathLst>
        </a:cu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600" kern="1200"/>
        </a:p>
      </dsp:txBody>
      <dsp:txXfrm>
        <a:off x="3036057" y="3483418"/>
        <a:ext cx="79035" cy="79035"/>
      </dsp:txXfrm>
    </dsp:sp>
    <dsp:sp modelId="{7C63DC2C-DF8D-4E32-B16D-E01834DCBBAA}">
      <dsp:nvSpPr>
        <dsp:cNvPr id="0" name=""/>
        <dsp:cNvSpPr/>
      </dsp:nvSpPr>
      <dsp:spPr>
        <a:xfrm>
          <a:off x="3489123" y="2400445"/>
          <a:ext cx="1795849" cy="8979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000" kern="1200" dirty="0"/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בוגרי תשפ"ז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 2027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000" kern="1200" dirty="0"/>
        </a:p>
      </dsp:txBody>
      <dsp:txXfrm>
        <a:off x="3515422" y="2426744"/>
        <a:ext cx="1743251" cy="845326"/>
      </dsp:txXfrm>
    </dsp:sp>
    <dsp:sp modelId="{7270376F-05B6-4B65-9793-773AF37C6B8F}">
      <dsp:nvSpPr>
        <dsp:cNvPr id="0" name=""/>
        <dsp:cNvSpPr/>
      </dsp:nvSpPr>
      <dsp:spPr>
        <a:xfrm rot="17645236">
          <a:off x="4842959" y="2155360"/>
          <a:ext cx="1493608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493608" y="12270"/>
              </a:lnTo>
            </a:path>
          </a:pathLst>
        </a:custGeom>
        <a:noFill/>
        <a:ln w="34925" cap="flat" cmpd="sng" algn="in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600" kern="1200"/>
        </a:p>
      </dsp:txBody>
      <dsp:txXfrm>
        <a:off x="5552423" y="2130291"/>
        <a:ext cx="74680" cy="74680"/>
      </dsp:txXfrm>
    </dsp:sp>
    <dsp:sp modelId="{050627CE-C4FA-437F-B9B3-0D0786FEA1D2}">
      <dsp:nvSpPr>
        <dsp:cNvPr id="0" name=""/>
        <dsp:cNvSpPr/>
      </dsp:nvSpPr>
      <dsp:spPr>
        <a:xfrm>
          <a:off x="5894555" y="1036893"/>
          <a:ext cx="1795849" cy="897924"/>
        </a:xfrm>
        <a:prstGeom prst="roundRect">
          <a:avLst>
            <a:gd name="adj" fmla="val 10000"/>
          </a:avLst>
        </a:prstGeom>
        <a:solidFill>
          <a:schemeClr val="accent6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מתווה חדש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בגרות גמישה</a:t>
          </a:r>
        </a:p>
      </dsp:txBody>
      <dsp:txXfrm>
        <a:off x="5920854" y="1063192"/>
        <a:ext cx="1743251" cy="845326"/>
      </dsp:txXfrm>
    </dsp:sp>
    <dsp:sp modelId="{638A345F-992B-47A8-82BE-56F009828050}">
      <dsp:nvSpPr>
        <dsp:cNvPr id="0" name=""/>
        <dsp:cNvSpPr/>
      </dsp:nvSpPr>
      <dsp:spPr>
        <a:xfrm rot="18289469">
          <a:off x="7420626" y="957278"/>
          <a:ext cx="1257895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257895" y="12270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8018126" y="938101"/>
        <a:ext cx="62894" cy="62894"/>
      </dsp:txXfrm>
    </dsp:sp>
    <dsp:sp modelId="{BC2E742E-3D8A-422C-A952-B8B6513071CA}">
      <dsp:nvSpPr>
        <dsp:cNvPr id="0" name=""/>
        <dsp:cNvSpPr/>
      </dsp:nvSpPr>
      <dsp:spPr>
        <a:xfrm>
          <a:off x="8408743" y="4279"/>
          <a:ext cx="1795849" cy="8979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היבחנות חיצונית 35%</a:t>
          </a:r>
        </a:p>
      </dsp:txBody>
      <dsp:txXfrm>
        <a:off x="8435042" y="30578"/>
        <a:ext cx="1743251" cy="845326"/>
      </dsp:txXfrm>
    </dsp:sp>
    <dsp:sp modelId="{480F8C2C-8A07-478B-A2C0-40CCE33C16F2}">
      <dsp:nvSpPr>
        <dsp:cNvPr id="0" name=""/>
        <dsp:cNvSpPr/>
      </dsp:nvSpPr>
      <dsp:spPr>
        <a:xfrm>
          <a:off x="7690404" y="1473584"/>
          <a:ext cx="718339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18339" y="12270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8031615" y="1467896"/>
        <a:ext cx="35916" cy="35916"/>
      </dsp:txXfrm>
    </dsp:sp>
    <dsp:sp modelId="{324A3FB4-1282-4A3C-AEAC-66E6631E271B}">
      <dsp:nvSpPr>
        <dsp:cNvPr id="0" name=""/>
        <dsp:cNvSpPr/>
      </dsp:nvSpPr>
      <dsp:spPr>
        <a:xfrm>
          <a:off x="8408743" y="1036893"/>
          <a:ext cx="1795849" cy="8979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משימות מבוקרות35%</a:t>
          </a:r>
        </a:p>
      </dsp:txBody>
      <dsp:txXfrm>
        <a:off x="8435042" y="1063192"/>
        <a:ext cx="1743251" cy="845326"/>
      </dsp:txXfrm>
    </dsp:sp>
    <dsp:sp modelId="{1D44EB7D-0C92-46EA-BC44-1278DD524ECD}">
      <dsp:nvSpPr>
        <dsp:cNvPr id="0" name=""/>
        <dsp:cNvSpPr/>
      </dsp:nvSpPr>
      <dsp:spPr>
        <a:xfrm rot="3310531">
          <a:off x="7420626" y="1989891"/>
          <a:ext cx="1257895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257895" y="12270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8018126" y="1970714"/>
        <a:ext cx="62894" cy="62894"/>
      </dsp:txXfrm>
    </dsp:sp>
    <dsp:sp modelId="{459CF1C8-0599-45B3-922D-9E1E4E8929EB}">
      <dsp:nvSpPr>
        <dsp:cNvPr id="0" name=""/>
        <dsp:cNvSpPr/>
      </dsp:nvSpPr>
      <dsp:spPr>
        <a:xfrm>
          <a:off x="8408743" y="2069506"/>
          <a:ext cx="1795849" cy="8979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מטלת ביצוע מעורבות חברתית 30%</a:t>
          </a:r>
        </a:p>
      </dsp:txBody>
      <dsp:txXfrm>
        <a:off x="8435042" y="2095805"/>
        <a:ext cx="1743251" cy="845326"/>
      </dsp:txXfrm>
    </dsp:sp>
    <dsp:sp modelId="{9F9A90FB-7338-4358-93A3-2FD6AAF4FF18}">
      <dsp:nvSpPr>
        <dsp:cNvPr id="0" name=""/>
        <dsp:cNvSpPr/>
      </dsp:nvSpPr>
      <dsp:spPr>
        <a:xfrm rot="3804759">
          <a:off x="4908759" y="3446127"/>
          <a:ext cx="1362009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362009" y="12270"/>
              </a:lnTo>
            </a:path>
          </a:pathLst>
        </a:custGeom>
        <a:noFill/>
        <a:ln w="34925" cap="flat" cmpd="sng" algn="in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5555713" y="3424347"/>
        <a:ext cx="68100" cy="68100"/>
      </dsp:txXfrm>
    </dsp:sp>
    <dsp:sp modelId="{74CAD606-A6F3-4168-8727-852DEF29C39E}">
      <dsp:nvSpPr>
        <dsp:cNvPr id="0" name=""/>
        <dsp:cNvSpPr/>
      </dsp:nvSpPr>
      <dsp:spPr>
        <a:xfrm>
          <a:off x="5894555" y="3618426"/>
          <a:ext cx="1795849" cy="897924"/>
        </a:xfrm>
        <a:prstGeom prst="roundRect">
          <a:avLst>
            <a:gd name="adj" fmla="val 10000"/>
          </a:avLst>
        </a:prstGeom>
        <a:solidFill>
          <a:srgbClr val="FFC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מתווה ישן</a:t>
          </a:r>
        </a:p>
      </dsp:txBody>
      <dsp:txXfrm>
        <a:off x="5920854" y="3644725"/>
        <a:ext cx="1743251" cy="845326"/>
      </dsp:txXfrm>
    </dsp:sp>
    <dsp:sp modelId="{D7111A30-918C-45B2-8218-49D142975751}">
      <dsp:nvSpPr>
        <dsp:cNvPr id="0" name=""/>
        <dsp:cNvSpPr/>
      </dsp:nvSpPr>
      <dsp:spPr>
        <a:xfrm rot="19457599">
          <a:off x="7607255" y="3796964"/>
          <a:ext cx="884637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884637" y="12270"/>
              </a:lnTo>
            </a:path>
          </a:pathLst>
        </a:custGeom>
        <a:noFill/>
        <a:ln w="34925" cap="flat" cmpd="sng" algn="in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8027458" y="3787119"/>
        <a:ext cx="44231" cy="44231"/>
      </dsp:txXfrm>
    </dsp:sp>
    <dsp:sp modelId="{DA7D3191-A765-418E-8143-1B521207E06B}">
      <dsp:nvSpPr>
        <dsp:cNvPr id="0" name=""/>
        <dsp:cNvSpPr/>
      </dsp:nvSpPr>
      <dsp:spPr>
        <a:xfrm>
          <a:off x="8408743" y="3102119"/>
          <a:ext cx="1795849" cy="897924"/>
        </a:xfrm>
        <a:prstGeom prst="roundRect">
          <a:avLst>
            <a:gd name="adj" fmla="val 10000"/>
          </a:avLst>
        </a:prstGeom>
        <a:solidFill>
          <a:srgbClr val="FFC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בחינה חיצונית 70%</a:t>
          </a:r>
        </a:p>
      </dsp:txBody>
      <dsp:txXfrm>
        <a:off x="8435042" y="3128418"/>
        <a:ext cx="1743251" cy="845326"/>
      </dsp:txXfrm>
    </dsp:sp>
    <dsp:sp modelId="{1E0BBC68-046A-4127-963A-DB200EF7214C}">
      <dsp:nvSpPr>
        <dsp:cNvPr id="0" name=""/>
        <dsp:cNvSpPr/>
      </dsp:nvSpPr>
      <dsp:spPr>
        <a:xfrm rot="2142401">
          <a:off x="7607255" y="4313270"/>
          <a:ext cx="884637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884637" y="12270"/>
              </a:lnTo>
            </a:path>
          </a:pathLst>
        </a:custGeom>
        <a:noFill/>
        <a:ln w="34925" cap="flat" cmpd="sng" algn="in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8027458" y="4303425"/>
        <a:ext cx="44231" cy="44231"/>
      </dsp:txXfrm>
    </dsp:sp>
    <dsp:sp modelId="{2C4ACC4B-C03B-4D8F-942E-9E97428C1DBC}">
      <dsp:nvSpPr>
        <dsp:cNvPr id="0" name=""/>
        <dsp:cNvSpPr/>
      </dsp:nvSpPr>
      <dsp:spPr>
        <a:xfrm>
          <a:off x="8408743" y="4134732"/>
          <a:ext cx="1795849" cy="897924"/>
        </a:xfrm>
        <a:prstGeom prst="roundRect">
          <a:avLst>
            <a:gd name="adj" fmla="val 10000"/>
          </a:avLst>
        </a:prstGeom>
        <a:solidFill>
          <a:srgbClr val="FFC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מטלת ביצוע מעורבות חברתית30%</a:t>
          </a:r>
        </a:p>
      </dsp:txBody>
      <dsp:txXfrm>
        <a:off x="8435042" y="4161031"/>
        <a:ext cx="1743251" cy="845326"/>
      </dsp:txXfrm>
    </dsp:sp>
    <dsp:sp modelId="{82B8122E-E080-4E0F-A4A2-2204A930A8E6}">
      <dsp:nvSpPr>
        <dsp:cNvPr id="0" name=""/>
        <dsp:cNvSpPr/>
      </dsp:nvSpPr>
      <dsp:spPr>
        <a:xfrm rot="3789830">
          <a:off x="2225589" y="4894115"/>
          <a:ext cx="1591215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591215" y="12270"/>
              </a:lnTo>
            </a:path>
          </a:pathLst>
        </a:custGeom>
        <a:noFill/>
        <a:ln w="34925" cap="flat" cmpd="sng" algn="in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600" kern="1200"/>
        </a:p>
      </dsp:txBody>
      <dsp:txXfrm>
        <a:off x="2981416" y="4866606"/>
        <a:ext cx="79560" cy="79560"/>
      </dsp:txXfrm>
    </dsp:sp>
    <dsp:sp modelId="{62430292-5525-41AF-A648-9D630A9076C9}">
      <dsp:nvSpPr>
        <dsp:cNvPr id="0" name=""/>
        <dsp:cNvSpPr/>
      </dsp:nvSpPr>
      <dsp:spPr>
        <a:xfrm>
          <a:off x="3380366" y="5167345"/>
          <a:ext cx="1795849" cy="897924"/>
        </a:xfrm>
        <a:prstGeom prst="roundRect">
          <a:avLst>
            <a:gd name="adj" fmla="val 10000"/>
          </a:avLst>
        </a:prstGeom>
        <a:solidFill>
          <a:schemeClr val="accent5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מסיימי תשפ"ו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2026</a:t>
          </a:r>
        </a:p>
      </dsp:txBody>
      <dsp:txXfrm>
        <a:off x="3406665" y="5193644"/>
        <a:ext cx="1743251" cy="845326"/>
      </dsp:txXfrm>
    </dsp:sp>
    <dsp:sp modelId="{20D4B2B3-AC6C-4B63-9FAB-5DB0CA61A985}">
      <dsp:nvSpPr>
        <dsp:cNvPr id="0" name=""/>
        <dsp:cNvSpPr/>
      </dsp:nvSpPr>
      <dsp:spPr>
        <a:xfrm rot="19457599">
          <a:off x="5093066" y="5345884"/>
          <a:ext cx="884637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884637" y="12270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5513269" y="5336038"/>
        <a:ext cx="44231" cy="44231"/>
      </dsp:txXfrm>
    </dsp:sp>
    <dsp:sp modelId="{EB957828-90C8-462D-8882-7DE8C48B96E5}">
      <dsp:nvSpPr>
        <dsp:cNvPr id="0" name=""/>
        <dsp:cNvSpPr/>
      </dsp:nvSpPr>
      <dsp:spPr>
        <a:xfrm>
          <a:off x="5894555" y="4651039"/>
          <a:ext cx="1795849" cy="8979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בגרות חיצונית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 או 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בגרות פנימית 80% 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 err="1"/>
            <a:t>מתווק</a:t>
          </a:r>
          <a:r>
            <a:rPr lang="he-IL" sz="1400" kern="1200" dirty="0"/>
            <a:t> קורונה</a:t>
          </a:r>
        </a:p>
      </dsp:txBody>
      <dsp:txXfrm>
        <a:off x="5920854" y="4677338"/>
        <a:ext cx="1743251" cy="845326"/>
      </dsp:txXfrm>
    </dsp:sp>
    <dsp:sp modelId="{FC5DEAC2-6555-49D5-B545-9088EF27F70C}">
      <dsp:nvSpPr>
        <dsp:cNvPr id="0" name=""/>
        <dsp:cNvSpPr/>
      </dsp:nvSpPr>
      <dsp:spPr>
        <a:xfrm rot="2142401">
          <a:off x="5093066" y="5862190"/>
          <a:ext cx="884637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884637" y="12270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5513269" y="5852345"/>
        <a:ext cx="44231" cy="44231"/>
      </dsp:txXfrm>
    </dsp:sp>
    <dsp:sp modelId="{9DD46C22-22E9-444E-A00C-491DEEF1D033}">
      <dsp:nvSpPr>
        <dsp:cNvPr id="0" name=""/>
        <dsp:cNvSpPr/>
      </dsp:nvSpPr>
      <dsp:spPr>
        <a:xfrm>
          <a:off x="5894555" y="5683652"/>
          <a:ext cx="1795849" cy="8979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מטלת ביצוע מעורבות חברתית 20%</a:t>
          </a:r>
        </a:p>
      </dsp:txBody>
      <dsp:txXfrm>
        <a:off x="5920854" y="5709951"/>
        <a:ext cx="1743251" cy="845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9C640-5551-425E-A0F9-92FE08488537}">
      <dsp:nvSpPr>
        <dsp:cNvPr id="0" name=""/>
        <dsp:cNvSpPr/>
      </dsp:nvSpPr>
      <dsp:spPr>
        <a:xfrm>
          <a:off x="866177" y="3747502"/>
          <a:ext cx="1795849" cy="897924"/>
        </a:xfrm>
        <a:prstGeom prst="roundRect">
          <a:avLst>
            <a:gd name="adj" fmla="val 10000"/>
          </a:avLst>
        </a:prstGeom>
        <a:solidFill>
          <a:srgbClr val="00B05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הוראת אזרחות</a:t>
          </a:r>
        </a:p>
      </dsp:txBody>
      <dsp:txXfrm>
        <a:off x="892476" y="3773801"/>
        <a:ext cx="1743251" cy="845326"/>
      </dsp:txXfrm>
    </dsp:sp>
    <dsp:sp modelId="{D44A88ED-2238-49CD-A19C-9BD084113830}">
      <dsp:nvSpPr>
        <dsp:cNvPr id="0" name=""/>
        <dsp:cNvSpPr/>
      </dsp:nvSpPr>
      <dsp:spPr>
        <a:xfrm rot="18093001">
          <a:off x="2285218" y="3510665"/>
          <a:ext cx="1580712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580712" y="12270"/>
              </a:lnTo>
            </a:path>
          </a:pathLst>
        </a:cu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600" kern="1200"/>
        </a:p>
      </dsp:txBody>
      <dsp:txXfrm>
        <a:off x="3036057" y="3483418"/>
        <a:ext cx="79035" cy="79035"/>
      </dsp:txXfrm>
    </dsp:sp>
    <dsp:sp modelId="{7C63DC2C-DF8D-4E32-B16D-E01834DCBBAA}">
      <dsp:nvSpPr>
        <dsp:cNvPr id="0" name=""/>
        <dsp:cNvSpPr/>
      </dsp:nvSpPr>
      <dsp:spPr>
        <a:xfrm>
          <a:off x="3489123" y="2400445"/>
          <a:ext cx="1795849" cy="8979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000" kern="1200" dirty="0"/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בוגרי תשפ"ז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 2027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000" kern="1200" dirty="0"/>
        </a:p>
      </dsp:txBody>
      <dsp:txXfrm>
        <a:off x="3515422" y="2426744"/>
        <a:ext cx="1743251" cy="845326"/>
      </dsp:txXfrm>
    </dsp:sp>
    <dsp:sp modelId="{7270376F-05B6-4B65-9793-773AF37C6B8F}">
      <dsp:nvSpPr>
        <dsp:cNvPr id="0" name=""/>
        <dsp:cNvSpPr/>
      </dsp:nvSpPr>
      <dsp:spPr>
        <a:xfrm rot="17645236">
          <a:off x="4842959" y="2155360"/>
          <a:ext cx="1493608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493608" y="12270"/>
              </a:lnTo>
            </a:path>
          </a:pathLst>
        </a:custGeom>
        <a:noFill/>
        <a:ln w="34925" cap="flat" cmpd="sng" algn="in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600" kern="1200"/>
        </a:p>
      </dsp:txBody>
      <dsp:txXfrm>
        <a:off x="5552423" y="2130291"/>
        <a:ext cx="74680" cy="74680"/>
      </dsp:txXfrm>
    </dsp:sp>
    <dsp:sp modelId="{050627CE-C4FA-437F-B9B3-0D0786FEA1D2}">
      <dsp:nvSpPr>
        <dsp:cNvPr id="0" name=""/>
        <dsp:cNvSpPr/>
      </dsp:nvSpPr>
      <dsp:spPr>
        <a:xfrm>
          <a:off x="5894555" y="1036893"/>
          <a:ext cx="1795849" cy="897924"/>
        </a:xfrm>
        <a:prstGeom prst="roundRect">
          <a:avLst>
            <a:gd name="adj" fmla="val 10000"/>
          </a:avLst>
        </a:prstGeom>
        <a:solidFill>
          <a:schemeClr val="accent6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מתווה חדש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בגרות גמישה</a:t>
          </a:r>
        </a:p>
      </dsp:txBody>
      <dsp:txXfrm>
        <a:off x="5920854" y="1063192"/>
        <a:ext cx="1743251" cy="845326"/>
      </dsp:txXfrm>
    </dsp:sp>
    <dsp:sp modelId="{638A345F-992B-47A8-82BE-56F009828050}">
      <dsp:nvSpPr>
        <dsp:cNvPr id="0" name=""/>
        <dsp:cNvSpPr/>
      </dsp:nvSpPr>
      <dsp:spPr>
        <a:xfrm rot="18289469">
          <a:off x="7420626" y="957278"/>
          <a:ext cx="1257895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257895" y="12270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8018126" y="938101"/>
        <a:ext cx="62894" cy="62894"/>
      </dsp:txXfrm>
    </dsp:sp>
    <dsp:sp modelId="{BC2E742E-3D8A-422C-A952-B8B6513071CA}">
      <dsp:nvSpPr>
        <dsp:cNvPr id="0" name=""/>
        <dsp:cNvSpPr/>
      </dsp:nvSpPr>
      <dsp:spPr>
        <a:xfrm>
          <a:off x="8408743" y="4279"/>
          <a:ext cx="1795849" cy="8979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היבחנות חיצונית 35%</a:t>
          </a:r>
        </a:p>
      </dsp:txBody>
      <dsp:txXfrm>
        <a:off x="8435042" y="30578"/>
        <a:ext cx="1743251" cy="845326"/>
      </dsp:txXfrm>
    </dsp:sp>
    <dsp:sp modelId="{480F8C2C-8A07-478B-A2C0-40CCE33C16F2}">
      <dsp:nvSpPr>
        <dsp:cNvPr id="0" name=""/>
        <dsp:cNvSpPr/>
      </dsp:nvSpPr>
      <dsp:spPr>
        <a:xfrm>
          <a:off x="7690404" y="1473584"/>
          <a:ext cx="718339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718339" y="12270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8031615" y="1467896"/>
        <a:ext cx="35916" cy="35916"/>
      </dsp:txXfrm>
    </dsp:sp>
    <dsp:sp modelId="{324A3FB4-1282-4A3C-AEAC-66E6631E271B}">
      <dsp:nvSpPr>
        <dsp:cNvPr id="0" name=""/>
        <dsp:cNvSpPr/>
      </dsp:nvSpPr>
      <dsp:spPr>
        <a:xfrm>
          <a:off x="8408743" y="1036893"/>
          <a:ext cx="1795849" cy="8979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משימות מבוקרות35%</a:t>
          </a:r>
        </a:p>
      </dsp:txBody>
      <dsp:txXfrm>
        <a:off x="8435042" y="1063192"/>
        <a:ext cx="1743251" cy="845326"/>
      </dsp:txXfrm>
    </dsp:sp>
    <dsp:sp modelId="{1D44EB7D-0C92-46EA-BC44-1278DD524ECD}">
      <dsp:nvSpPr>
        <dsp:cNvPr id="0" name=""/>
        <dsp:cNvSpPr/>
      </dsp:nvSpPr>
      <dsp:spPr>
        <a:xfrm rot="3310531">
          <a:off x="7420626" y="1989891"/>
          <a:ext cx="1257895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257895" y="12270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8018126" y="1970714"/>
        <a:ext cx="62894" cy="62894"/>
      </dsp:txXfrm>
    </dsp:sp>
    <dsp:sp modelId="{459CF1C8-0599-45B3-922D-9E1E4E8929EB}">
      <dsp:nvSpPr>
        <dsp:cNvPr id="0" name=""/>
        <dsp:cNvSpPr/>
      </dsp:nvSpPr>
      <dsp:spPr>
        <a:xfrm>
          <a:off x="8408743" y="2069506"/>
          <a:ext cx="1795849" cy="8979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מטלת ביצוע מעורבות חברתית 30%</a:t>
          </a:r>
        </a:p>
      </dsp:txBody>
      <dsp:txXfrm>
        <a:off x="8435042" y="2095805"/>
        <a:ext cx="1743251" cy="845326"/>
      </dsp:txXfrm>
    </dsp:sp>
    <dsp:sp modelId="{9F9A90FB-7338-4358-93A3-2FD6AAF4FF18}">
      <dsp:nvSpPr>
        <dsp:cNvPr id="0" name=""/>
        <dsp:cNvSpPr/>
      </dsp:nvSpPr>
      <dsp:spPr>
        <a:xfrm rot="3804759">
          <a:off x="4908759" y="3446127"/>
          <a:ext cx="1362009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362009" y="12270"/>
              </a:lnTo>
            </a:path>
          </a:pathLst>
        </a:custGeom>
        <a:noFill/>
        <a:ln w="34925" cap="flat" cmpd="sng" algn="in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5555713" y="3424347"/>
        <a:ext cx="68100" cy="68100"/>
      </dsp:txXfrm>
    </dsp:sp>
    <dsp:sp modelId="{74CAD606-A6F3-4168-8727-852DEF29C39E}">
      <dsp:nvSpPr>
        <dsp:cNvPr id="0" name=""/>
        <dsp:cNvSpPr/>
      </dsp:nvSpPr>
      <dsp:spPr>
        <a:xfrm>
          <a:off x="5894555" y="3618426"/>
          <a:ext cx="1795849" cy="897924"/>
        </a:xfrm>
        <a:prstGeom prst="roundRect">
          <a:avLst>
            <a:gd name="adj" fmla="val 10000"/>
          </a:avLst>
        </a:prstGeom>
        <a:solidFill>
          <a:srgbClr val="FFC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מתווה ישן</a:t>
          </a:r>
        </a:p>
      </dsp:txBody>
      <dsp:txXfrm>
        <a:off x="5920854" y="3644725"/>
        <a:ext cx="1743251" cy="845326"/>
      </dsp:txXfrm>
    </dsp:sp>
    <dsp:sp modelId="{D7111A30-918C-45B2-8218-49D142975751}">
      <dsp:nvSpPr>
        <dsp:cNvPr id="0" name=""/>
        <dsp:cNvSpPr/>
      </dsp:nvSpPr>
      <dsp:spPr>
        <a:xfrm rot="19457599">
          <a:off x="7607255" y="3796964"/>
          <a:ext cx="884637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884637" y="12270"/>
              </a:lnTo>
            </a:path>
          </a:pathLst>
        </a:custGeom>
        <a:noFill/>
        <a:ln w="34925" cap="flat" cmpd="sng" algn="in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8027458" y="3787119"/>
        <a:ext cx="44231" cy="44231"/>
      </dsp:txXfrm>
    </dsp:sp>
    <dsp:sp modelId="{DA7D3191-A765-418E-8143-1B521207E06B}">
      <dsp:nvSpPr>
        <dsp:cNvPr id="0" name=""/>
        <dsp:cNvSpPr/>
      </dsp:nvSpPr>
      <dsp:spPr>
        <a:xfrm>
          <a:off x="8408743" y="3102119"/>
          <a:ext cx="1795849" cy="897924"/>
        </a:xfrm>
        <a:prstGeom prst="roundRect">
          <a:avLst>
            <a:gd name="adj" fmla="val 10000"/>
          </a:avLst>
        </a:prstGeom>
        <a:solidFill>
          <a:srgbClr val="FFC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בחינה חיצונית 70%</a:t>
          </a:r>
        </a:p>
      </dsp:txBody>
      <dsp:txXfrm>
        <a:off x="8435042" y="3128418"/>
        <a:ext cx="1743251" cy="845326"/>
      </dsp:txXfrm>
    </dsp:sp>
    <dsp:sp modelId="{1E0BBC68-046A-4127-963A-DB200EF7214C}">
      <dsp:nvSpPr>
        <dsp:cNvPr id="0" name=""/>
        <dsp:cNvSpPr/>
      </dsp:nvSpPr>
      <dsp:spPr>
        <a:xfrm rot="2142401">
          <a:off x="7607255" y="4313270"/>
          <a:ext cx="884637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884637" y="12270"/>
              </a:lnTo>
            </a:path>
          </a:pathLst>
        </a:custGeom>
        <a:noFill/>
        <a:ln w="34925" cap="flat" cmpd="sng" algn="in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8027458" y="4303425"/>
        <a:ext cx="44231" cy="44231"/>
      </dsp:txXfrm>
    </dsp:sp>
    <dsp:sp modelId="{2C4ACC4B-C03B-4D8F-942E-9E97428C1DBC}">
      <dsp:nvSpPr>
        <dsp:cNvPr id="0" name=""/>
        <dsp:cNvSpPr/>
      </dsp:nvSpPr>
      <dsp:spPr>
        <a:xfrm>
          <a:off x="8408743" y="4134732"/>
          <a:ext cx="1795849" cy="897924"/>
        </a:xfrm>
        <a:prstGeom prst="roundRect">
          <a:avLst>
            <a:gd name="adj" fmla="val 10000"/>
          </a:avLst>
        </a:prstGeom>
        <a:solidFill>
          <a:srgbClr val="FFC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/>
            <a:t>מטלת ביצוע מעורבות חברתית30%</a:t>
          </a:r>
        </a:p>
      </dsp:txBody>
      <dsp:txXfrm>
        <a:off x="8435042" y="4161031"/>
        <a:ext cx="1743251" cy="845326"/>
      </dsp:txXfrm>
    </dsp:sp>
    <dsp:sp modelId="{82B8122E-E080-4E0F-A4A2-2204A930A8E6}">
      <dsp:nvSpPr>
        <dsp:cNvPr id="0" name=""/>
        <dsp:cNvSpPr/>
      </dsp:nvSpPr>
      <dsp:spPr>
        <a:xfrm rot="3789830">
          <a:off x="2225589" y="4894115"/>
          <a:ext cx="1591215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591215" y="12270"/>
              </a:lnTo>
            </a:path>
          </a:pathLst>
        </a:custGeom>
        <a:noFill/>
        <a:ln w="34925" cap="flat" cmpd="sng" algn="in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600" kern="1200"/>
        </a:p>
      </dsp:txBody>
      <dsp:txXfrm>
        <a:off x="2981416" y="4866606"/>
        <a:ext cx="79560" cy="79560"/>
      </dsp:txXfrm>
    </dsp:sp>
    <dsp:sp modelId="{62430292-5525-41AF-A648-9D630A9076C9}">
      <dsp:nvSpPr>
        <dsp:cNvPr id="0" name=""/>
        <dsp:cNvSpPr/>
      </dsp:nvSpPr>
      <dsp:spPr>
        <a:xfrm>
          <a:off x="3380366" y="5167345"/>
          <a:ext cx="1795849" cy="897924"/>
        </a:xfrm>
        <a:prstGeom prst="roundRect">
          <a:avLst>
            <a:gd name="adj" fmla="val 10000"/>
          </a:avLst>
        </a:prstGeom>
        <a:solidFill>
          <a:schemeClr val="accent5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מסיימי תשפ"ו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2026</a:t>
          </a:r>
        </a:p>
      </dsp:txBody>
      <dsp:txXfrm>
        <a:off x="3406665" y="5193644"/>
        <a:ext cx="1743251" cy="845326"/>
      </dsp:txXfrm>
    </dsp:sp>
    <dsp:sp modelId="{20D4B2B3-AC6C-4B63-9FAB-5DB0CA61A985}">
      <dsp:nvSpPr>
        <dsp:cNvPr id="0" name=""/>
        <dsp:cNvSpPr/>
      </dsp:nvSpPr>
      <dsp:spPr>
        <a:xfrm rot="19457599">
          <a:off x="5093066" y="5345884"/>
          <a:ext cx="884637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884637" y="12270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5513269" y="5336038"/>
        <a:ext cx="44231" cy="44231"/>
      </dsp:txXfrm>
    </dsp:sp>
    <dsp:sp modelId="{EB957828-90C8-462D-8882-7DE8C48B96E5}">
      <dsp:nvSpPr>
        <dsp:cNvPr id="0" name=""/>
        <dsp:cNvSpPr/>
      </dsp:nvSpPr>
      <dsp:spPr>
        <a:xfrm>
          <a:off x="5894555" y="4651039"/>
          <a:ext cx="1795849" cy="8979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בגרות חיצונית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 או 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בגרות פנימית 80% 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 err="1"/>
            <a:t>מתווק</a:t>
          </a:r>
          <a:r>
            <a:rPr lang="he-IL" sz="1400" kern="1200" dirty="0"/>
            <a:t> קורונה</a:t>
          </a:r>
        </a:p>
      </dsp:txBody>
      <dsp:txXfrm>
        <a:off x="5920854" y="4677338"/>
        <a:ext cx="1743251" cy="845326"/>
      </dsp:txXfrm>
    </dsp:sp>
    <dsp:sp modelId="{FC5DEAC2-6555-49D5-B545-9088EF27F70C}">
      <dsp:nvSpPr>
        <dsp:cNvPr id="0" name=""/>
        <dsp:cNvSpPr/>
      </dsp:nvSpPr>
      <dsp:spPr>
        <a:xfrm rot="2142401">
          <a:off x="5093066" y="5862190"/>
          <a:ext cx="884637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884637" y="12270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500" kern="1200"/>
        </a:p>
      </dsp:txBody>
      <dsp:txXfrm>
        <a:off x="5513269" y="5852345"/>
        <a:ext cx="44231" cy="44231"/>
      </dsp:txXfrm>
    </dsp:sp>
    <dsp:sp modelId="{9DD46C22-22E9-444E-A00C-491DEEF1D033}">
      <dsp:nvSpPr>
        <dsp:cNvPr id="0" name=""/>
        <dsp:cNvSpPr/>
      </dsp:nvSpPr>
      <dsp:spPr>
        <a:xfrm>
          <a:off x="5894555" y="5683652"/>
          <a:ext cx="1795849" cy="8979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מטלת ביצוע מעורבות חברתית 20%</a:t>
          </a:r>
        </a:p>
      </dsp:txBody>
      <dsp:txXfrm>
        <a:off x="5920854" y="5709951"/>
        <a:ext cx="1743251" cy="845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1915643" y="1788454"/>
            <a:ext cx="8361229" cy="2098226"/>
          </a:xfrm>
        </p:spPr>
        <p:txBody>
          <a:bodyPr anchor="b">
            <a:noAutofit/>
          </a:bodyPr>
          <a:lstStyle>
            <a:lvl1pPr algn="ctr" rtl="1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2680421" y="3956279"/>
            <a:ext cx="6831673" cy="1086237"/>
          </a:xfrm>
        </p:spPr>
        <p:txBody>
          <a:bodyPr>
            <a:normAutofit/>
          </a:bodyPr>
          <a:lstStyle>
            <a:lvl1pPr marL="0" indent="0" algn="ctr" rt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H="1">
            <a:off x="9831198" y="6453386"/>
            <a:ext cx="1607944" cy="404614"/>
          </a:xfrm>
        </p:spPr>
        <p:txBody>
          <a:bodyPr/>
          <a:lstStyle>
            <a:lvl1pPr algn="r" rtl="1"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>
            <a:off x="2584569" y="6453386"/>
            <a:ext cx="7023377" cy="404614"/>
          </a:xfrm>
        </p:spPr>
        <p:txBody>
          <a:bodyPr/>
          <a:lstStyle>
            <a:lvl1pPr algn="ctr" rtl="1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765025" y="6453386"/>
            <a:ext cx="1596292" cy="404614"/>
          </a:xfrm>
        </p:spPr>
        <p:txBody>
          <a:bodyPr/>
          <a:lstStyle>
            <a:lvl1pPr algn="l" rtl="1"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flipH="1">
            <a:off x="765025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flipH="1">
            <a:off x="1219200" y="2295525"/>
            <a:ext cx="9601200" cy="3571875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/>
          <a:lstStyle>
            <a:lvl1pPr algn="r" rtl="1">
              <a:defRPr/>
            </a:lvl1pPr>
          </a:lstStyle>
          <a:p>
            <a:fld id="{87DE6118-2437-4B30-8E3C-4D2BE6020583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/>
          <a:lstStyle>
            <a:lvl1pPr algn="l" rtl="1"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flipH="1">
            <a:off x="1029673" y="624156"/>
            <a:ext cx="1565766" cy="5243244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flipH="1">
            <a:off x="2640759" y="624156"/>
            <a:ext cx="8179641" cy="5243244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/>
          <a:lstStyle>
            <a:lvl1pPr algn="r" rtl="1">
              <a:defRPr/>
            </a:lvl1pPr>
          </a:lstStyle>
          <a:p>
            <a:fld id="{87DE6118-2437-4B30-8E3C-4D2BE6020583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/>
          <a:lstStyle>
            <a:lvl1pPr algn="l" rtl="1"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219200" y="2286000"/>
            <a:ext cx="9601200" cy="3581400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/>
          <a:lstStyle>
            <a:lvl1pPr algn="r" rtl="1">
              <a:defRPr/>
            </a:lvl1pPr>
          </a:lstStyle>
          <a:p>
            <a:fld id="{87DE6118-2437-4B30-8E3C-4D2BE6020583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/>
          <a:lstStyle>
            <a:lvl1pPr algn="l" rtl="1"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814004" y="1301360"/>
            <a:ext cx="9612971" cy="2852737"/>
          </a:xfrm>
        </p:spPr>
        <p:txBody>
          <a:bodyPr anchor="b">
            <a:normAutofit/>
          </a:bodyPr>
          <a:lstStyle>
            <a:lvl1pPr algn="l" rtl="1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1814004" y="4216328"/>
            <a:ext cx="9612971" cy="1143324"/>
          </a:xfrm>
        </p:spPr>
        <p:txBody>
          <a:bodyPr/>
          <a:lstStyle>
            <a:lvl1pPr marL="0" indent="0" algn="l" rtl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H="1">
            <a:off x="9830683" y="6453386"/>
            <a:ext cx="1622409" cy="404614"/>
          </a:xfrm>
        </p:spPr>
        <p:txBody>
          <a:bodyPr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>
            <a:off x="2584311" y="6453386"/>
            <a:ext cx="7023377" cy="404614"/>
          </a:xfrm>
        </p:spPr>
        <p:txBody>
          <a:bodyPr/>
          <a:lstStyle>
            <a:lvl1pPr algn="ctr" rtl="1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765025" y="6453386"/>
            <a:ext cx="1596292" cy="404614"/>
          </a:xfrm>
        </p:spPr>
        <p:txBody>
          <a:bodyPr/>
          <a:lstStyle>
            <a:lvl1pPr algn="l" rtl="1"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 flipH="1">
            <a:off x="765025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r" rtl="1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flipH="1">
            <a:off x="6372614" y="2285999"/>
            <a:ext cx="4447786" cy="3581401"/>
          </a:xfrm>
        </p:spPr>
        <p:txBody>
          <a:bodyPr/>
          <a:lstStyle>
            <a:lvl1pPr algn="r" rtl="1">
              <a:defRPr baseline="0">
                <a:solidFill>
                  <a:schemeClr val="tx2"/>
                </a:solidFill>
              </a:defRPr>
            </a:lvl1pPr>
            <a:lvl2pPr algn="r" rtl="1">
              <a:defRPr baseline="0">
                <a:solidFill>
                  <a:schemeClr val="tx2"/>
                </a:solidFill>
              </a:defRPr>
            </a:lvl2pPr>
            <a:lvl3pPr algn="r" rtl="1">
              <a:defRPr baseline="0">
                <a:solidFill>
                  <a:schemeClr val="tx2"/>
                </a:solidFill>
              </a:defRPr>
            </a:lvl3pPr>
            <a:lvl4pPr algn="r" rtl="1">
              <a:defRPr baseline="0">
                <a:solidFill>
                  <a:schemeClr val="tx2"/>
                </a:solidFill>
              </a:defRPr>
            </a:lvl4pPr>
            <a:lvl5pPr algn="r" rtl="1"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1218811" y="2285999"/>
            <a:ext cx="4447786" cy="3581401"/>
          </a:xfrm>
        </p:spPr>
        <p:txBody>
          <a:bodyPr/>
          <a:lstStyle>
            <a:lvl1pPr algn="r" rtl="1">
              <a:defRPr>
                <a:solidFill>
                  <a:schemeClr val="tx2"/>
                </a:solidFill>
              </a:defRPr>
            </a:lvl1pPr>
            <a:lvl2pPr algn="r" rtl="1">
              <a:defRPr>
                <a:solidFill>
                  <a:schemeClr val="tx2"/>
                </a:solidFill>
              </a:defRPr>
            </a:lvl2pPr>
            <a:lvl3pPr algn="r" rtl="1">
              <a:defRPr>
                <a:solidFill>
                  <a:schemeClr val="tx2"/>
                </a:solidFill>
              </a:defRPr>
            </a:lvl3pPr>
            <a:lvl4pPr algn="r" rtl="1">
              <a:defRPr>
                <a:solidFill>
                  <a:schemeClr val="tx2"/>
                </a:solidFill>
              </a:defRPr>
            </a:lvl4pPr>
            <a:lvl5pPr algn="r" rtl="1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/>
          <a:lstStyle>
            <a:lvl1pPr algn="r" rtl="1">
              <a:defRPr/>
            </a:lvl1pPr>
          </a:lstStyle>
          <a:p>
            <a:fld id="{87DE6118-2437-4B30-8E3C-4D2BE6020583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/>
          <a:lstStyle>
            <a:lvl1pPr algn="l" rtl="1"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6376416" y="2340864"/>
            <a:ext cx="4443984" cy="823912"/>
          </a:xfrm>
        </p:spPr>
        <p:txBody>
          <a:bodyPr anchor="b">
            <a:noAutofit/>
          </a:bodyPr>
          <a:lstStyle>
            <a:lvl1pPr marL="0" indent="0" algn="r" rtl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6376416" y="3305207"/>
            <a:ext cx="4443984" cy="2562193"/>
          </a:xfrm>
        </p:spPr>
        <p:txBody>
          <a:bodyPr/>
          <a:lstStyle>
            <a:lvl1pPr algn="r" rtl="1">
              <a:defRPr baseline="0">
                <a:solidFill>
                  <a:schemeClr val="tx2"/>
                </a:solidFill>
              </a:defRPr>
            </a:lvl1pPr>
            <a:lvl2pPr algn="r" rtl="1">
              <a:defRPr baseline="0">
                <a:solidFill>
                  <a:schemeClr val="tx2"/>
                </a:solidFill>
              </a:defRPr>
            </a:lvl2pPr>
            <a:lvl3pPr algn="r" rtl="1">
              <a:defRPr baseline="0">
                <a:solidFill>
                  <a:schemeClr val="tx2"/>
                </a:solidFill>
              </a:defRPr>
            </a:lvl3pPr>
            <a:lvl4pPr algn="r" rtl="1">
              <a:defRPr baseline="0">
                <a:solidFill>
                  <a:schemeClr val="tx2"/>
                </a:solidFill>
              </a:defRPr>
            </a:lvl4pPr>
            <a:lvl5pPr algn="r" rtl="1"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flipH="1">
            <a:off x="1223002" y="2340864"/>
            <a:ext cx="4443984" cy="823912"/>
          </a:xfrm>
        </p:spPr>
        <p:txBody>
          <a:bodyPr anchor="b">
            <a:noAutofit/>
          </a:bodyPr>
          <a:lstStyle>
            <a:lvl1pPr marL="0" indent="0" algn="r" rtl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flipH="1">
            <a:off x="1223002" y="3305207"/>
            <a:ext cx="4443984" cy="2562193"/>
          </a:xfrm>
        </p:spPr>
        <p:txBody>
          <a:bodyPr/>
          <a:lstStyle>
            <a:lvl1pPr algn="r" rtl="1">
              <a:defRPr baseline="0">
                <a:solidFill>
                  <a:schemeClr val="tx2"/>
                </a:solidFill>
              </a:defRPr>
            </a:lvl1pPr>
            <a:lvl2pPr algn="r" rtl="1">
              <a:defRPr baseline="0">
                <a:solidFill>
                  <a:schemeClr val="tx2"/>
                </a:solidFill>
              </a:defRPr>
            </a:lvl2pPr>
            <a:lvl3pPr algn="r" rtl="1">
              <a:defRPr baseline="0">
                <a:solidFill>
                  <a:schemeClr val="tx2"/>
                </a:solidFill>
              </a:defRPr>
            </a:lvl3pPr>
            <a:lvl4pPr algn="r" rtl="1">
              <a:defRPr baseline="0">
                <a:solidFill>
                  <a:schemeClr val="tx2"/>
                </a:solidFill>
              </a:defRPr>
            </a:lvl4pPr>
            <a:lvl5pPr algn="r" rtl="1"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/>
          <a:lstStyle>
            <a:lvl1pPr algn="r" rtl="1">
              <a:defRPr/>
            </a:lvl1pPr>
          </a:lstStyle>
          <a:p>
            <a:fld id="{87DE6118-2437-4B30-8E3C-4D2BE6020583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/>
          <a:lstStyle>
            <a:lvl1pPr algn="l" rtl="1"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/>
          <a:lstStyle>
            <a:lvl1pPr algn="r" rtl="1">
              <a:defRPr/>
            </a:lvl1pPr>
          </a:lstStyle>
          <a:p>
            <a:fld id="{87DE6118-2437-4B30-8E3C-4D2BE6020583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/>
          <a:lstStyle>
            <a:lvl1pPr algn="l" rtl="1"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flipH="1">
            <a:off x="9596778" y="6453386"/>
            <a:ext cx="1204572" cy="404614"/>
          </a:xfrm>
        </p:spPr>
        <p:txBody>
          <a:bodyPr/>
          <a:lstStyle>
            <a:lvl1pPr algn="r" rtl="1">
              <a:defRPr/>
            </a:lvl1pPr>
          </a:lstStyle>
          <a:p>
            <a:fld id="{87DE6118-2437-4B30-8E3C-4D2BE6020583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flipH="1">
            <a:off x="3017606" y="6453386"/>
            <a:ext cx="6280830" cy="404614"/>
          </a:xfrm>
        </p:spPr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1122972" y="6453386"/>
            <a:ext cx="1596292" cy="404614"/>
          </a:xfrm>
        </p:spPr>
        <p:txBody>
          <a:bodyPr/>
          <a:lstStyle>
            <a:lvl1pPr algn="l" rtl="1"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 flipH="1">
            <a:off x="688848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7612380" y="685800"/>
            <a:ext cx="3855720" cy="2157884"/>
          </a:xfrm>
        </p:spPr>
        <p:txBody>
          <a:bodyPr anchor="t">
            <a:noAutofit/>
          </a:bodyPr>
          <a:lstStyle>
            <a:lvl1pPr algn="r" rtl="1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723900" y="685801"/>
            <a:ext cx="5212080" cy="5175250"/>
          </a:xfrm>
        </p:spPr>
        <p:txBody>
          <a:bodyPr/>
          <a:lstStyle>
            <a:lvl1pPr algn="r" rtl="1">
              <a:defRPr sz="20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800"/>
            </a:lvl4pPr>
            <a:lvl5pPr algn="r" rtl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7612380" y="2856344"/>
            <a:ext cx="3855720" cy="3011056"/>
          </a:xfrm>
        </p:spPr>
        <p:txBody>
          <a:bodyPr/>
          <a:lstStyle>
            <a:lvl1pPr marL="0" indent="0" algn="r" rtl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flipH="1">
            <a:off x="10263528" y="6453386"/>
            <a:ext cx="1204572" cy="404614"/>
          </a:xfrm>
        </p:spPr>
        <p:txBody>
          <a:bodyPr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flipH="1">
            <a:off x="7612380" y="6453386"/>
            <a:ext cx="2373675" cy="404614"/>
          </a:xfrm>
        </p:spPr>
        <p:txBody>
          <a:bodyPr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712568" y="6453386"/>
            <a:ext cx="1596292" cy="404614"/>
          </a:xfrm>
        </p:spPr>
        <p:txBody>
          <a:bodyPr/>
          <a:lstStyle>
            <a:lvl1pPr algn="l" rtl="1"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 flipH="1">
            <a:off x="665988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 flipH="1">
            <a:off x="688848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7612380" y="685800"/>
            <a:ext cx="3855720" cy="2157884"/>
          </a:xfrm>
        </p:spPr>
        <p:txBody>
          <a:bodyPr anchor="t">
            <a:normAutofit/>
          </a:bodyPr>
          <a:lstStyle>
            <a:lvl1pPr algn="r" rtl="1">
              <a:lnSpc>
                <a:spcPct val="84000"/>
              </a:lnSpc>
              <a:defRPr sz="48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flipH="1">
            <a:off x="0" y="0"/>
            <a:ext cx="6659880" cy="6857999"/>
          </a:xfrm>
        </p:spPr>
        <p:txBody>
          <a:bodyPr anchor="t">
            <a:normAutofit/>
          </a:bodyPr>
          <a:lstStyle>
            <a:lvl1pPr marL="0" indent="0" algn="r" rtl="1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7612380" y="2855968"/>
            <a:ext cx="3855720" cy="3011432"/>
          </a:xfrm>
        </p:spPr>
        <p:txBody>
          <a:bodyPr/>
          <a:lstStyle>
            <a:lvl1pPr marL="0" indent="0" algn="r" rtl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flipH="1">
            <a:off x="10263528" y="6453386"/>
            <a:ext cx="1204572" cy="404614"/>
          </a:xfrm>
        </p:spPr>
        <p:txBody>
          <a:bodyPr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flipH="1">
            <a:off x="7612380" y="6453386"/>
            <a:ext cx="2373675" cy="404614"/>
          </a:xfrm>
        </p:spPr>
        <p:txBody>
          <a:bodyPr/>
          <a:lstStyle>
            <a:lvl1pPr algn="r" rtl="1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712568" y="6453386"/>
            <a:ext cx="1596292" cy="404614"/>
          </a:xfrm>
        </p:spPr>
        <p:txBody>
          <a:bodyPr/>
          <a:lstStyle>
            <a:lvl1pPr algn="l" rtl="1"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 flipH="1">
            <a:off x="665988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flipH="1">
            <a:off x="12192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12192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9596778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3017606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1122972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 flipH="1">
            <a:off x="1148530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chrome-extension://efaidnbmnnnibpcajpcglclefindmkaj/https:/meyda.education.gov.il/files/Mazkirut_Pedagogit/ezrachut/mafmartashpav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eyda.education.gov.il/files/Mazkirut_Pedagogit/ezrachut/mikudlemidataspavnewgamish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eyda.education.gov.il/files/Mazkirut_Pedagogit/ezrachut/mikudlemidataspavnewgamish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yda.education.gov.il/files/Mazkirut_Pedagogit/ezrachut/ekronotest.pdf" TargetMode="External"/><Relationship Id="rId2" Type="http://schemas.openxmlformats.org/officeDocument/2006/relationships/hyperlink" Target="https://meyda.education.gov.il/files/Mazkirut_Pedagogit/ezrachut/leumiutes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yda.education.gov.il/files/Ezrachut/maanetspb.pdf" TargetMode="External"/><Relationship Id="rId2" Type="http://schemas.openxmlformats.org/officeDocument/2006/relationships/hyperlink" Target="https://meyda.education.gov.il/files/Mazkirut_Pedagogit/ezrachut/mikudlemidataspav.pd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eyda.education.gov.il/files/Mazkirut_Pedagogit/ezrachut/mikudlemidataspavoldseven.pdf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3B89224-10A6-006B-AF32-DE585618B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2158835" y="1458830"/>
            <a:ext cx="8361229" cy="2098226"/>
          </a:xfrm>
        </p:spPr>
        <p:txBody>
          <a:bodyPr/>
          <a:lstStyle/>
          <a:p>
            <a:r>
              <a:rPr lang="he-IL" dirty="0"/>
              <a:t>הוראת אזרחות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6D0EC7C-5DEB-B2AF-F9A4-E4043D8D9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3166804" y="3878458"/>
            <a:ext cx="6831673" cy="1086237"/>
          </a:xfrm>
        </p:spPr>
        <p:txBody>
          <a:bodyPr>
            <a:noAutofit/>
          </a:bodyPr>
          <a:lstStyle/>
          <a:p>
            <a:r>
              <a:rPr lang="he-IL" sz="7200" dirty="0"/>
              <a:t>תשפ"ו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0ADA713-AF2B-861F-B24B-75CF1ADECDC9}"/>
              </a:ext>
            </a:extLst>
          </p:cNvPr>
          <p:cNvSpPr txBox="1"/>
          <p:nvPr/>
        </p:nvSpPr>
        <p:spPr>
          <a:xfrm>
            <a:off x="9902757" y="1429966"/>
            <a:ext cx="72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בס"ד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1A2316D-AFED-8A07-E844-99F727A29B52}"/>
              </a:ext>
            </a:extLst>
          </p:cNvPr>
          <p:cNvSpPr txBox="1"/>
          <p:nvPr/>
        </p:nvSpPr>
        <p:spPr>
          <a:xfrm>
            <a:off x="865056" y="5286097"/>
            <a:ext cx="25875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>
                <a:hlinkClick r:id="rId2"/>
              </a:rPr>
              <a:t>עפ"י חוזר מפמ"ר תשפ"ו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5043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FC3030-51D5-E6D6-9BC0-8269A3CF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35% עבור 2 </a:t>
            </a:r>
            <a:r>
              <a:rPr lang="he-IL" dirty="0" err="1"/>
              <a:t>יח'ל</a:t>
            </a:r>
            <a:r>
              <a:rPr lang="he-IL" dirty="0"/>
              <a:t> – נושא: </a:t>
            </a:r>
            <a:r>
              <a:rPr lang="he-IL" u="sng" dirty="0">
                <a:hlinkClick r:id="rId2"/>
              </a:rPr>
              <a:t>לאומיות וזכויות</a:t>
            </a:r>
            <a:r>
              <a:rPr lang="he-IL" dirty="0"/>
              <a:t> </a:t>
            </a:r>
            <a:r>
              <a:rPr lang="he-IL" sz="2000" u="sng" dirty="0"/>
              <a:t>(עמוד 2-4)</a:t>
            </a:r>
            <a:br>
              <a:rPr lang="he-IL" dirty="0"/>
            </a:br>
            <a:r>
              <a:rPr lang="he-IL" dirty="0"/>
              <a:t>רשימת נושאי הלימוד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6B75F64-D6A2-B1CE-F6EF-1A8FE79EACBF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19200" y="1950395"/>
            <a:ext cx="9601200" cy="4761689"/>
          </a:xfrm>
        </p:spPr>
        <p:txBody>
          <a:bodyPr>
            <a:normAutofit fontScale="77500" lnSpcReduction="20000"/>
          </a:bodyPr>
          <a:lstStyle/>
          <a:p>
            <a:r>
              <a:rPr lang="he-IL" dirty="0"/>
              <a:t> הרקע ההיסטורי להקמת המדינה</a:t>
            </a:r>
          </a:p>
          <a:p>
            <a:r>
              <a:rPr lang="he-IL" dirty="0"/>
              <a:t>הכרזת העצמאות</a:t>
            </a:r>
          </a:p>
          <a:p>
            <a:r>
              <a:rPr lang="he-IL" dirty="0"/>
              <a:t>קבוצה אתנית ולאום - סוגי לאומיות</a:t>
            </a:r>
          </a:p>
          <a:p>
            <a:r>
              <a:rPr lang="he-IL" dirty="0"/>
              <a:t>האחריות והמחויבות ההדדית של מדינת ישראל והעם היהודי בתפוצות</a:t>
            </a:r>
          </a:p>
          <a:p>
            <a:r>
              <a:rPr lang="he-IL" dirty="0"/>
              <a:t>העמדות (החלומות) בנושא זהותה </a:t>
            </a:r>
            <a:r>
              <a:rPr lang="he-IL" u="sng" dirty="0"/>
              <a:t>הלאומית</a:t>
            </a:r>
            <a:r>
              <a:rPr lang="he-IL" dirty="0"/>
              <a:t> הרצויה של המדינה</a:t>
            </a:r>
          </a:p>
          <a:p>
            <a:r>
              <a:rPr lang="he-IL" dirty="0"/>
              <a:t>המיעוטים בישראל</a:t>
            </a:r>
          </a:p>
          <a:p>
            <a:r>
              <a:rPr lang="he-IL" dirty="0"/>
              <a:t>השסע הלאומי</a:t>
            </a:r>
          </a:p>
          <a:p>
            <a:r>
              <a:rPr lang="he-IL" dirty="0"/>
              <a:t>תרבות פוליטית דמוקרטית (עקרון הסובלנות, עקרון הפלורליזם, עקרון ההסכמיות)</a:t>
            </a:r>
          </a:p>
          <a:p>
            <a:r>
              <a:rPr lang="he-IL" dirty="0"/>
              <a:t>זכויות אדם (כולל מדיניות)</a:t>
            </a:r>
          </a:p>
          <a:p>
            <a:r>
              <a:rPr lang="he-IL" dirty="0"/>
              <a:t>זכויות פוליטיות/ זכויות אזרח</a:t>
            </a:r>
          </a:p>
          <a:p>
            <a:r>
              <a:rPr lang="he-IL" dirty="0"/>
              <a:t>זכויות קבוצתיות</a:t>
            </a:r>
          </a:p>
          <a:p>
            <a:r>
              <a:rPr lang="he-IL" dirty="0"/>
              <a:t>עקרון שלטון החוק</a:t>
            </a:r>
          </a:p>
          <a:p>
            <a:r>
              <a:rPr lang="he-IL" dirty="0"/>
              <a:t>דמוקרטיה מתגוננת</a:t>
            </a:r>
          </a:p>
          <a:p>
            <a:r>
              <a:rPr lang="he-IL" dirty="0"/>
              <a:t>חוקי יסוד: מעמד ,תוכן וצורה, חוק יסוד כבוד האדם וחירותו. חוק השבות. חוק יסוד ישראל מדינת הלאום של העם היהודי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064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556C36-5BA0-FB97-BFD4-32C17413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19200" y="209144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35% עבור 2 </a:t>
            </a:r>
            <a:r>
              <a:rPr lang="he-IL" dirty="0" err="1"/>
              <a:t>יח'ל</a:t>
            </a:r>
            <a:r>
              <a:rPr lang="he-IL" dirty="0"/>
              <a:t> – נושא: </a:t>
            </a:r>
            <a:r>
              <a:rPr lang="he-IL" u="sng" dirty="0">
                <a:hlinkClick r:id="rId2"/>
              </a:rPr>
              <a:t>עקרונות ורשויות</a:t>
            </a:r>
            <a:r>
              <a:rPr lang="he-IL" dirty="0"/>
              <a:t> </a:t>
            </a:r>
            <a:r>
              <a:rPr lang="he-IL" sz="2200" u="sng" dirty="0"/>
              <a:t>(עמוד 3-5)</a:t>
            </a:r>
            <a:br>
              <a:rPr lang="he-IL" dirty="0"/>
            </a:br>
            <a:r>
              <a:rPr lang="he-IL" dirty="0"/>
              <a:t>רשימת נושאי הלימוד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BA4456-F71D-0681-0CC7-BCB614F80D6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19200" y="1833665"/>
            <a:ext cx="9601200" cy="4815191"/>
          </a:xfrm>
        </p:spPr>
        <p:txBody>
          <a:bodyPr>
            <a:normAutofit fontScale="92500" lnSpcReduction="20000"/>
          </a:bodyPr>
          <a:lstStyle/>
          <a:p>
            <a:r>
              <a:rPr lang="he-IL" dirty="0"/>
              <a:t>הרקע ההיסטורי להקמת המדינה</a:t>
            </a:r>
          </a:p>
          <a:p>
            <a:r>
              <a:rPr lang="he-IL" dirty="0"/>
              <a:t>הכרזת העצמאות</a:t>
            </a:r>
          </a:p>
          <a:p>
            <a:r>
              <a:rPr lang="he-IL" dirty="0"/>
              <a:t>העמדות (החלומות) בנושא זהותה </a:t>
            </a:r>
            <a:r>
              <a:rPr lang="he-IL" u="sng" dirty="0"/>
              <a:t>הדתית תרבותית</a:t>
            </a:r>
            <a:r>
              <a:rPr lang="he-IL" dirty="0"/>
              <a:t> הרצויה של המדינה</a:t>
            </a:r>
          </a:p>
          <a:p>
            <a:r>
              <a:rPr lang="he-IL" dirty="0"/>
              <a:t>המאפיינים היהודים של המדינה – חוקים ,המרחב הציבורי ,הסדר הסטטוס קוו</a:t>
            </a:r>
          </a:p>
          <a:p>
            <a:r>
              <a:rPr lang="he-IL" dirty="0"/>
              <a:t>עקרון שלטון העם</a:t>
            </a:r>
          </a:p>
          <a:p>
            <a:r>
              <a:rPr lang="he-IL" dirty="0"/>
              <a:t>עקרון הכרעת הרוב</a:t>
            </a:r>
          </a:p>
          <a:p>
            <a:r>
              <a:rPr lang="he-IL" dirty="0"/>
              <a:t>גשה כלכלית חברתית</a:t>
            </a:r>
          </a:p>
          <a:p>
            <a:r>
              <a:rPr lang="he-IL" dirty="0"/>
              <a:t>הגבלת השלטון – עקרון הפרדת רשויות ומנגנוני פיקוח</a:t>
            </a:r>
          </a:p>
          <a:p>
            <a:r>
              <a:rPr lang="he-IL" dirty="0"/>
              <a:t>ביטחון ודמוקרטיה – חקיקת חירום, מעצר מנהלי</a:t>
            </a:r>
          </a:p>
          <a:p>
            <a:r>
              <a:rPr lang="he-IL" dirty="0"/>
              <a:t>המהפכה החוקתית והוויכוח על סמכויות בג"ץ</a:t>
            </a:r>
          </a:p>
          <a:p>
            <a:r>
              <a:rPr lang="he-IL" dirty="0"/>
              <a:t>הרשות המחוקקת</a:t>
            </a:r>
          </a:p>
          <a:p>
            <a:r>
              <a:rPr lang="he-IL" dirty="0"/>
              <a:t>הרשות המבצעת</a:t>
            </a:r>
          </a:p>
          <a:p>
            <a:r>
              <a:rPr lang="he-IL" dirty="0"/>
              <a:t>הרשות השופטת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3893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39A492-DA82-182D-0851-1C8429FB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היבחנות חיצונית – בהיקף 35%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9F84356-3F32-6683-3BBA-B1C8B21261D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95400" y="1789889"/>
            <a:ext cx="9601200" cy="35814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e-IL" sz="2800" dirty="0"/>
              <a:t>המורה בוחר באחת מהחטיבות (לאומיות וזכויות </a:t>
            </a:r>
            <a:r>
              <a:rPr lang="he-IL" sz="2800" u="sng" dirty="0"/>
              <a:t>או</a:t>
            </a:r>
            <a:r>
              <a:rPr lang="he-IL" sz="2800" dirty="0"/>
              <a:t> עקרונות ורשויות) להיבחנות חיצונית בהתאם לנושאים המצויים בה על פי כלי העזר(על פי תוכנית הלימודים)</a:t>
            </a:r>
          </a:p>
          <a:p>
            <a:pPr marL="457200" indent="-457200">
              <a:buAutoNum type="arabicPeriod"/>
            </a:pPr>
            <a:r>
              <a:rPr lang="he-IL" sz="2800" dirty="0"/>
              <a:t>אין מבחן מותאם בשאלון זה</a:t>
            </a:r>
          </a:p>
          <a:p>
            <a:pPr marL="457200" indent="-457200">
              <a:buAutoNum type="arabicPeriod"/>
            </a:pPr>
            <a:r>
              <a:rPr lang="he-IL" sz="2800" dirty="0"/>
              <a:t>הנושאים שבהם המורה לא יבחר להיבחנות חיצונית , יוערכו באמצעות משימות ביצוע מבוקרות/מתוקשבות בהיקף של 35%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C90D77A-9381-397F-3462-D35D50AA3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23" y="4591455"/>
            <a:ext cx="3151394" cy="19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8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91D64F-E9C9-CD00-487C-0647BD79F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אופן התשאול בבחינה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7ED3F2A-8CBC-749B-2E23-6C66292CEF6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680936" y="2286000"/>
            <a:ext cx="10139464" cy="3581400"/>
          </a:xfrm>
        </p:spPr>
        <p:txBody>
          <a:bodyPr>
            <a:normAutofit fontScale="77500" lnSpcReduction="20000"/>
          </a:bodyPr>
          <a:lstStyle/>
          <a:p>
            <a:r>
              <a:rPr lang="he-IL" sz="2800" b="1" dirty="0">
                <a:highlight>
                  <a:srgbClr val="FFFF00"/>
                </a:highlight>
              </a:rPr>
              <a:t>ציינו והציגו </a:t>
            </a:r>
            <a:r>
              <a:rPr lang="he-IL" sz="2800" dirty="0"/>
              <a:t>את המושג</a:t>
            </a:r>
          </a:p>
          <a:p>
            <a:r>
              <a:rPr lang="he-IL" sz="2800" dirty="0">
                <a:highlight>
                  <a:srgbClr val="FFFF00"/>
                </a:highlight>
              </a:rPr>
              <a:t>בססו</a:t>
            </a:r>
            <a:r>
              <a:rPr lang="he-IL" sz="2800" dirty="0"/>
              <a:t> מן הקטע משפט ממנו למדתם שמושג זה בא לידי ביטוי בקטע</a:t>
            </a:r>
          </a:p>
          <a:p>
            <a:pPr marL="0" indent="0">
              <a:buNone/>
            </a:pPr>
            <a:endParaRPr lang="he-IL" sz="2800" dirty="0"/>
          </a:p>
          <a:p>
            <a:pPr marL="0" indent="0" algn="ctr">
              <a:buNone/>
            </a:pPr>
            <a:r>
              <a:rPr lang="he-IL" sz="2800" dirty="0"/>
              <a:t>ציטוט מקטע/"העתק הדבק"</a:t>
            </a:r>
          </a:p>
          <a:p>
            <a:pPr marL="0" indent="0" algn="ctr">
              <a:buNone/>
            </a:pPr>
            <a:endParaRPr lang="he-IL" sz="2800" dirty="0"/>
          </a:p>
          <a:p>
            <a:r>
              <a:rPr lang="he-IL" sz="2800" dirty="0">
                <a:highlight>
                  <a:srgbClr val="FFFF00"/>
                </a:highlight>
              </a:rPr>
              <a:t>הסבירו</a:t>
            </a:r>
            <a:r>
              <a:rPr lang="he-IL" sz="2800" dirty="0"/>
              <a:t> כיצד המושג בא לידי ביטוי במשפט אותו העתקתם מהקטע</a:t>
            </a:r>
          </a:p>
          <a:p>
            <a:pPr marL="0" indent="0" algn="ctr">
              <a:buNone/>
            </a:pPr>
            <a:r>
              <a:rPr lang="he-IL" sz="2800" dirty="0"/>
              <a:t>הצג + ציטוט = מדוע מדובר במושג שציינו</a:t>
            </a:r>
          </a:p>
          <a:p>
            <a:pPr marL="0" indent="0" algn="ctr">
              <a:buNone/>
            </a:pPr>
            <a:r>
              <a:rPr lang="he-IL" sz="2800" dirty="0"/>
              <a:t>מצא את הקשר בין  הציטוט אותו הבאת למושג אותו זיהית.  כלומר, יש  למצוא 2 נקודת  אחיזה/ תמיכה  למושג.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27687DF-D4F7-C38D-DD6A-B1C488DCB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36" y="1214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5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AE7234-EF8D-36E0-08C7-241AB95B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117250"/>
            <a:ext cx="9601200" cy="763621"/>
          </a:xfrm>
        </p:spPr>
        <p:txBody>
          <a:bodyPr>
            <a:noAutofit/>
          </a:bodyPr>
          <a:lstStyle/>
          <a:p>
            <a:pPr algn="ctr"/>
            <a:r>
              <a:rPr lang="he-IL" sz="3200" dirty="0"/>
              <a:t>היבחנות חיצונית – בהיקף 35%</a:t>
            </a:r>
            <a:br>
              <a:rPr lang="he-IL" sz="3200" dirty="0"/>
            </a:br>
            <a:r>
              <a:rPr lang="he-IL" sz="3200" dirty="0"/>
              <a:t>מבנה הבחינה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05D4BE5-D90C-214F-E9FD-C52E30E9267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19200" y="1152209"/>
            <a:ext cx="9601200" cy="558854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e-IL" sz="6000" b="1" dirty="0"/>
              <a:t>בבחינה 3 פרקים</a:t>
            </a:r>
          </a:p>
          <a:p>
            <a:pPr marL="0" indent="0">
              <a:buNone/>
            </a:pPr>
            <a:r>
              <a:rPr lang="he-IL" sz="4300" u="sng" dirty="0"/>
              <a:t>פרק הראשון – שאלות ידע פשוטות </a:t>
            </a:r>
          </a:p>
          <a:p>
            <a:pPr marL="0" indent="0">
              <a:buNone/>
            </a:pPr>
            <a:r>
              <a:rPr lang="he-IL" sz="4300" dirty="0"/>
              <a:t>לכל שאלה 9 נקודות</a:t>
            </a:r>
          </a:p>
          <a:p>
            <a:pPr marL="0" indent="0">
              <a:buNone/>
            </a:pPr>
            <a:r>
              <a:rPr lang="he-IL" sz="4300" dirty="0"/>
              <a:t>בחירה של 3 מתוך 4 שאלות</a:t>
            </a:r>
          </a:p>
          <a:p>
            <a:pPr marL="0" indent="0">
              <a:buNone/>
            </a:pPr>
            <a:r>
              <a:rPr lang="he-IL" sz="4300" dirty="0"/>
              <a:t>סך </a:t>
            </a:r>
            <a:r>
              <a:rPr lang="he-IL" sz="4300" dirty="0" err="1"/>
              <a:t>הכל</a:t>
            </a:r>
            <a:r>
              <a:rPr lang="he-IL" sz="4300" dirty="0"/>
              <a:t> 27 נקודות</a:t>
            </a:r>
          </a:p>
          <a:p>
            <a:pPr marL="0" indent="0">
              <a:buNone/>
            </a:pPr>
            <a:endParaRPr lang="he-IL" sz="4300" dirty="0"/>
          </a:p>
          <a:p>
            <a:pPr marL="0" indent="0">
              <a:buNone/>
            </a:pPr>
            <a:r>
              <a:rPr lang="he-IL" sz="4300" u="sng" dirty="0"/>
              <a:t>פרק שני – שאלות אירוע</a:t>
            </a:r>
          </a:p>
          <a:p>
            <a:pPr marL="0" indent="0">
              <a:buNone/>
            </a:pPr>
            <a:r>
              <a:rPr lang="he-IL" sz="4300" dirty="0"/>
              <a:t>לכל שאלה 24 נקודות</a:t>
            </a:r>
          </a:p>
          <a:p>
            <a:pPr marL="0" indent="0">
              <a:buNone/>
            </a:pPr>
            <a:r>
              <a:rPr lang="he-IL" sz="4300" dirty="0"/>
              <a:t>בחירה של 2 מתוך 3 שאלות אירוע</a:t>
            </a:r>
          </a:p>
          <a:p>
            <a:pPr marL="0" indent="0">
              <a:buNone/>
            </a:pPr>
            <a:r>
              <a:rPr lang="he-IL" sz="4300" dirty="0"/>
              <a:t>צורת התשאול: ציינו והציגו מושג , בססו מן הקטע משפט , הסבירו</a:t>
            </a:r>
          </a:p>
          <a:p>
            <a:pPr marL="0" indent="0">
              <a:buNone/>
            </a:pPr>
            <a:r>
              <a:rPr lang="he-IL" sz="4300" dirty="0"/>
              <a:t>בסך </a:t>
            </a:r>
            <a:r>
              <a:rPr lang="he-IL" sz="4300" dirty="0" err="1"/>
              <a:t>הכל</a:t>
            </a:r>
            <a:r>
              <a:rPr lang="he-IL" sz="4300" dirty="0"/>
              <a:t> 48 נקודות</a:t>
            </a:r>
          </a:p>
          <a:p>
            <a:pPr marL="0" indent="0">
              <a:buNone/>
            </a:pPr>
            <a:endParaRPr lang="he-IL" sz="4300" dirty="0"/>
          </a:p>
          <a:p>
            <a:pPr marL="0" indent="0">
              <a:buNone/>
            </a:pPr>
            <a:r>
              <a:rPr lang="he-IL" sz="4300" u="sng" dirty="0"/>
              <a:t>פרק שלישי – קטע ממגילת העצמאות או מחוק </a:t>
            </a:r>
          </a:p>
          <a:p>
            <a:pPr marL="0" indent="0">
              <a:buNone/>
            </a:pPr>
            <a:r>
              <a:rPr lang="he-IL" sz="4300" dirty="0"/>
              <a:t> 25 נקודות</a:t>
            </a:r>
          </a:p>
          <a:p>
            <a:pPr marL="0" indent="0">
              <a:buNone/>
            </a:pPr>
            <a:r>
              <a:rPr lang="he-IL" sz="4300" dirty="0"/>
              <a:t>יש לענות על אחת מתוך 2 </a:t>
            </a:r>
            <a:r>
              <a:rPr lang="he-IL" sz="4300" dirty="0" err="1"/>
              <a:t>השאלולות</a:t>
            </a:r>
            <a:r>
              <a:rPr lang="he-IL" sz="4300" dirty="0"/>
              <a:t>/ הקטעים</a:t>
            </a:r>
          </a:p>
          <a:p>
            <a:pPr marL="0" indent="0">
              <a:buNone/>
            </a:pPr>
            <a:r>
              <a:rPr lang="he-IL" sz="4300" dirty="0"/>
              <a:t>יש להציג מושג לבסס מתוך הקטע משפט והסבר</a:t>
            </a:r>
          </a:p>
          <a:p>
            <a:pPr marL="0" indent="0">
              <a:buNone/>
            </a:pPr>
            <a:endParaRPr lang="he-IL" sz="4300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1D7D663-F0CF-55A7-2D21-1690DEF5219A}"/>
              </a:ext>
            </a:extLst>
          </p:cNvPr>
          <p:cNvSpPr txBox="1"/>
          <p:nvPr/>
        </p:nvSpPr>
        <p:spPr>
          <a:xfrm>
            <a:off x="321012" y="2410546"/>
            <a:ext cx="316148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>
                <a:hlinkClick r:id="rId2"/>
              </a:rPr>
              <a:t>דגם בחינה חטיבה לאומיות וזכויות</a:t>
            </a:r>
            <a:endParaRPr lang="he-IL" dirty="0"/>
          </a:p>
          <a:p>
            <a:pPr algn="r"/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>
                <a:hlinkClick r:id="rId3"/>
              </a:rPr>
              <a:t>דגם בחינה חטיבה עקרונות ורשויות</a:t>
            </a: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E3FD474-0754-EE74-5785-E663D3C29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2" y="4075890"/>
            <a:ext cx="3251820" cy="252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70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E89603-D28C-4819-5AA4-9C3C446B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98022" y="685800"/>
            <a:ext cx="10022378" cy="1485900"/>
          </a:xfrm>
        </p:spPr>
        <p:txBody>
          <a:bodyPr/>
          <a:lstStyle/>
          <a:p>
            <a:r>
              <a:rPr lang="he-IL" dirty="0"/>
              <a:t>משימות ביצוע מבוקרות/מתוקשבות – בהיקף 35%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BF9F2A9-209D-418D-AF22-74A8B047D3B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19200" y="2062264"/>
            <a:ext cx="9601200" cy="3581400"/>
          </a:xfrm>
        </p:spPr>
        <p:txBody>
          <a:bodyPr>
            <a:normAutofit fontScale="85000" lnSpcReduction="20000"/>
          </a:bodyPr>
          <a:lstStyle/>
          <a:p>
            <a:r>
              <a:rPr lang="he-IL" sz="2800" dirty="0"/>
              <a:t>המורה יבחר חטיבה עבור </a:t>
            </a:r>
            <a:r>
              <a:rPr lang="he-IL" sz="2800" u="sng" dirty="0"/>
              <a:t>שתי</a:t>
            </a:r>
            <a:r>
              <a:rPr lang="he-IL" sz="2800" dirty="0"/>
              <a:t> המשימות המבוקרות</a:t>
            </a:r>
          </a:p>
          <a:p>
            <a:r>
              <a:rPr lang="he-IL" sz="2800" dirty="0"/>
              <a:t>למשימות אלו יש לבחור </a:t>
            </a:r>
            <a:r>
              <a:rPr lang="he-IL" sz="2800" u="sng" dirty="0"/>
              <a:t>חטיבה השונה מזו שנבחרה לבחינה החיצונית</a:t>
            </a:r>
          </a:p>
          <a:p>
            <a:r>
              <a:rPr lang="he-IL" sz="2800" dirty="0"/>
              <a:t>המשימות יעסקו בסוגיות/דילמות אזרחיות אקטואליות שונות , על בסיס מושגים שונים מאותה חטיבה.</a:t>
            </a:r>
          </a:p>
          <a:p>
            <a:r>
              <a:rPr lang="he-IL" sz="2800" dirty="0"/>
              <a:t>כל משימות ביצוע מבוקרות מורכב מארבע שלבים: היכרות, תכנון ,טיוטה , הגשה סופית.</a:t>
            </a:r>
          </a:p>
          <a:p>
            <a:r>
              <a:rPr lang="he-IL" sz="2800" u="sng" dirty="0"/>
              <a:t>משימות הביצוע המבוקרות נעשות בשני אופנים </a:t>
            </a:r>
            <a:r>
              <a:rPr lang="he-IL" sz="2800" dirty="0"/>
              <a:t>:</a:t>
            </a:r>
          </a:p>
          <a:p>
            <a:pPr marL="514350" indent="-514350">
              <a:buAutoNum type="arabicPeriod"/>
            </a:pPr>
            <a:r>
              <a:rPr lang="he-IL" sz="2800" u="sng" dirty="0"/>
              <a:t>משימות שיתופיות: </a:t>
            </a:r>
            <a:r>
              <a:rPr lang="he-IL" sz="2800" dirty="0"/>
              <a:t>עיתון שיתופי, נייר עמדה, הסכת(פוט קסט)</a:t>
            </a:r>
          </a:p>
          <a:p>
            <a:pPr marL="514350" indent="-514350">
              <a:buAutoNum type="arabicPeriod"/>
            </a:pPr>
            <a:r>
              <a:rPr lang="he-IL" sz="2800" u="sng" dirty="0"/>
              <a:t>משימות אישיות:</a:t>
            </a:r>
            <a:r>
              <a:rPr lang="he-IL" sz="2800" dirty="0"/>
              <a:t> תוצר יצירתי, עיתון אישי, פרזנטציה</a:t>
            </a:r>
          </a:p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93D8F76-7405-16E9-9857-240453788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15" y="4971442"/>
            <a:ext cx="26479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7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0B729-CC78-7CD6-3F54-958B0134A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מציין מיקום תוכן 10">
            <a:extLst>
              <a:ext uri="{FF2B5EF4-FFF2-40B4-BE49-F238E27FC236}">
                <a16:creationId xmlns:a16="http://schemas.microsoft.com/office/drawing/2014/main" id="{F91B83BA-8E63-DD2C-6E45-131CB3CF74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2143" y="130629"/>
          <a:ext cx="11070771" cy="658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3262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154D9EF-532F-FA13-86A6-2D1913653D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00" t="33191" r="30825" b="27093"/>
          <a:stretch>
            <a:fillRect/>
          </a:stretch>
        </p:blipFill>
        <p:spPr>
          <a:xfrm>
            <a:off x="1614791" y="719847"/>
            <a:ext cx="8199619" cy="57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3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7EFAF-2DAB-68F5-9C85-C0DEDA4D2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מציין מיקום תוכן 10">
            <a:extLst>
              <a:ext uri="{FF2B5EF4-FFF2-40B4-BE49-F238E27FC236}">
                <a16:creationId xmlns:a16="http://schemas.microsoft.com/office/drawing/2014/main" id="{EFCB52FC-B55C-E75F-CF77-06667A610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538036"/>
              </p:ext>
            </p:extLst>
          </p:nvPr>
        </p:nvGraphicFramePr>
        <p:xfrm>
          <a:off x="272143" y="130629"/>
          <a:ext cx="11070771" cy="658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52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0B2982E-CE13-82C1-DFE8-9AF24F303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תלמידי </a:t>
            </a:r>
            <a:r>
              <a:rPr lang="he-IL" dirty="0" err="1"/>
              <a:t>יב</a:t>
            </a:r>
            <a:r>
              <a:rPr lang="he-IL" dirty="0"/>
              <a:t>' מסיימי שנת הלימודים תשפ"ו 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AFDD1CC-E7F0-69B3-10EB-905E6B766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179537" y="3886680"/>
            <a:ext cx="7832923" cy="1521899"/>
          </a:xfrm>
        </p:spPr>
        <p:txBody>
          <a:bodyPr>
            <a:normAutofit fontScale="85000" lnSpcReduction="20000"/>
          </a:bodyPr>
          <a:lstStyle/>
          <a:p>
            <a:r>
              <a:rPr lang="he-IL" dirty="0"/>
              <a:t>ממשיכים במתווה קורונה</a:t>
            </a:r>
          </a:p>
          <a:p>
            <a:r>
              <a:rPr lang="he-IL" dirty="0"/>
              <a:t>היבחנות חיצונית באחד מארבעת המקצועות: אזרחות, ספרות, היסטוריה, תנ"ך.</a:t>
            </a:r>
          </a:p>
          <a:p>
            <a:r>
              <a:rPr lang="he-IL" dirty="0"/>
              <a:t>הציון הכולל יהיה על פי חישוב של 80% בחינה</a:t>
            </a:r>
          </a:p>
          <a:p>
            <a:r>
              <a:rPr lang="he-IL" dirty="0"/>
              <a:t>ו- 20% מטלת ביצוע </a:t>
            </a:r>
          </a:p>
          <a:p>
            <a:r>
              <a:rPr lang="he-IL" dirty="0"/>
              <a:t>סמל שאלון 80% : 034281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118F7B6-2E5B-0B44-8ACE-4090B82F1596}"/>
              </a:ext>
            </a:extLst>
          </p:cNvPr>
          <p:cNvSpPr txBox="1"/>
          <p:nvPr/>
        </p:nvSpPr>
        <p:spPr>
          <a:xfrm>
            <a:off x="6916543" y="5418785"/>
            <a:ext cx="39568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>
                <a:hlinkClick r:id="rId2"/>
              </a:rPr>
              <a:t>מיקוד הלמידה (כלי עזר) </a:t>
            </a: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B82BDAD-1265-2C63-9C68-2177ED0B12A7}"/>
              </a:ext>
            </a:extLst>
          </p:cNvPr>
          <p:cNvSpPr txBox="1"/>
          <p:nvPr/>
        </p:nvSpPr>
        <p:spPr>
          <a:xfrm>
            <a:off x="8636039" y="5945996"/>
            <a:ext cx="22373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>
                <a:hlinkClick r:id="rId3"/>
              </a:rPr>
              <a:t>חוקי המענה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856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3D3ED0C-07AE-5336-CD86-E19F10E6A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993207" y="1136221"/>
            <a:ext cx="8361229" cy="2098226"/>
          </a:xfrm>
        </p:spPr>
        <p:txBody>
          <a:bodyPr/>
          <a:lstStyle/>
          <a:p>
            <a:r>
              <a:rPr lang="he-IL" dirty="0"/>
              <a:t>בוגרי תשפ"ז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66F9658-9788-AFF7-4A24-8E2DFED37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855518" y="3429000"/>
            <a:ext cx="6831673" cy="1979579"/>
          </a:xfrm>
        </p:spPr>
        <p:txBody>
          <a:bodyPr>
            <a:noAutofit/>
          </a:bodyPr>
          <a:lstStyle/>
          <a:p>
            <a:r>
              <a:rPr lang="he-IL" sz="1600" dirty="0"/>
              <a:t>ניתן לבחור עבור התלמידים האם להיבחן על פי:</a:t>
            </a:r>
          </a:p>
          <a:p>
            <a:r>
              <a:rPr lang="he-IL" sz="1600" dirty="0"/>
              <a:t> המתווה החדש (מתווה גמיש) </a:t>
            </a:r>
          </a:p>
          <a:p>
            <a:r>
              <a:rPr lang="he-IL" sz="1600" dirty="0"/>
              <a:t>או על פי </a:t>
            </a:r>
          </a:p>
          <a:p>
            <a:r>
              <a:rPr lang="he-IL" sz="1600" dirty="0"/>
              <a:t>המתווה הישן (בחינה חיצונית עם שינוי במשקלים: 70% + מטלת ביצוע 30%)</a:t>
            </a:r>
          </a:p>
          <a:p>
            <a:endParaRPr lang="he-IL" sz="1600" dirty="0"/>
          </a:p>
          <a:p>
            <a:r>
              <a:rPr lang="he-IL" sz="1600" dirty="0"/>
              <a:t>חובה מקצוע אחד לפחות (אזרחות, ספרות, היסטוריה, תנ"ך) על פי הבגרות הגמישה.</a:t>
            </a:r>
          </a:p>
        </p:txBody>
      </p:sp>
    </p:spTree>
    <p:extLst>
      <p:ext uri="{BB962C8B-B14F-4D97-AF65-F5344CB8AC3E}">
        <p14:creationId xmlns:p14="http://schemas.microsoft.com/office/powerpoint/2010/main" val="128115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D44817-AD13-CBA2-F491-371A04A48B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מתווה ישן</a:t>
            </a:r>
            <a:br>
              <a:rPr lang="he-IL" dirty="0"/>
            </a:br>
            <a:r>
              <a:rPr lang="he-IL" sz="2800" dirty="0"/>
              <a:t>בחינה חיצונית עם שינוי במשקלים: 70% + מטלת ביצוע 30%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E41F1FF-A55B-FE0A-F56A-5E9269E5DA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1800" dirty="0"/>
              <a:t>בחינת זו מיועדת לתלמידים בוגרי תשפ"ז  </a:t>
            </a:r>
          </a:p>
          <a:p>
            <a:r>
              <a:rPr lang="he-IL" sz="1800" dirty="0"/>
              <a:t>שאלון 034271</a:t>
            </a:r>
          </a:p>
          <a:p>
            <a:r>
              <a:rPr lang="he-IL" sz="1800" dirty="0">
                <a:hlinkClick r:id="rId2"/>
              </a:rPr>
              <a:t>תוכנית הלימודים</a:t>
            </a: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51214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ED01296-98E5-312E-3505-E5018A97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95400" y="328787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הוראות ומבנה בחינה חיצונית מתווה ישן</a:t>
            </a:r>
            <a:br>
              <a:rPr lang="he-IL" dirty="0"/>
            </a:br>
            <a:r>
              <a:rPr lang="he-IL" dirty="0"/>
              <a:t>לתלמידים בוגרי תשפ"ז  </a:t>
            </a:r>
            <a:br>
              <a:rPr lang="he-IL" dirty="0"/>
            </a:br>
            <a:r>
              <a:rPr lang="he-IL" dirty="0"/>
              <a:t>שאלון 034271 </a:t>
            </a:r>
          </a:p>
        </p:txBody>
      </p:sp>
      <p:pic>
        <p:nvPicPr>
          <p:cNvPr id="10" name="מציין מיקום תוכן 9">
            <a:extLst>
              <a:ext uri="{FF2B5EF4-FFF2-40B4-BE49-F238E27FC236}">
                <a16:creationId xmlns:a16="http://schemas.microsoft.com/office/drawing/2014/main" id="{62B0565A-2530-F4E9-F91F-FD5A8F27FF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1571" y="1890887"/>
            <a:ext cx="4518449" cy="4879925"/>
          </a:xfrm>
          <a:prstGeom prst="rect">
            <a:avLst/>
          </a:prstGeom>
        </p:spPr>
      </p:pic>
      <p:pic>
        <p:nvPicPr>
          <p:cNvPr id="17" name="מציין מיקום תוכן 16">
            <a:extLst>
              <a:ext uri="{FF2B5EF4-FFF2-40B4-BE49-F238E27FC236}">
                <a16:creationId xmlns:a16="http://schemas.microsoft.com/office/drawing/2014/main" id="{04CD8818-3DED-F47F-09DB-F86B740B37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8667" t="42563" r="30090" b="30446"/>
          <a:stretch>
            <a:fillRect/>
          </a:stretch>
        </p:blipFill>
        <p:spPr bwMode="auto">
          <a:xfrm>
            <a:off x="5598219" y="2487208"/>
            <a:ext cx="5514011" cy="3940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428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מציין מיקום תוכן 8">
            <a:extLst>
              <a:ext uri="{FF2B5EF4-FFF2-40B4-BE49-F238E27FC236}">
                <a16:creationId xmlns:a16="http://schemas.microsoft.com/office/drawing/2014/main" id="{12F27928-EFD3-0073-0A77-F81DA1B10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119" t="28254" r="29535" b="14044"/>
          <a:stretch>
            <a:fillRect/>
          </a:stretch>
        </p:blipFill>
        <p:spPr bwMode="auto">
          <a:xfrm>
            <a:off x="2713056" y="264695"/>
            <a:ext cx="6953458" cy="67681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341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DDF4D4-8624-96D2-989F-CB216BE00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915385" y="2265110"/>
            <a:ext cx="8361229" cy="2098226"/>
          </a:xfrm>
        </p:spPr>
        <p:txBody>
          <a:bodyPr/>
          <a:lstStyle/>
          <a:p>
            <a:br>
              <a:rPr lang="he-IL" dirty="0"/>
            </a:br>
            <a:br>
              <a:rPr lang="he-IL" dirty="0"/>
            </a:br>
            <a:br>
              <a:rPr lang="he-IL" dirty="0"/>
            </a:br>
            <a:br>
              <a:rPr lang="he-IL" dirty="0"/>
            </a:br>
            <a:r>
              <a:rPr lang="he-IL" dirty="0"/>
              <a:t>מתווה חדש </a:t>
            </a:r>
            <a:br>
              <a:rPr lang="he-IL" dirty="0"/>
            </a:br>
            <a:r>
              <a:rPr lang="he-IL" dirty="0"/>
              <a:t>בגרות גמישה</a:t>
            </a:r>
            <a:br>
              <a:rPr lang="he-IL" dirty="0"/>
            </a:br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7A4CF05-A14B-ED06-0C5A-D9E65E1CC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002970" y="3635267"/>
            <a:ext cx="8882743" cy="182936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he-IL" dirty="0"/>
              <a:t>1. </a:t>
            </a:r>
            <a:r>
              <a:rPr lang="he-IL" b="1" u="sng" dirty="0"/>
              <a:t>היבחנות חיצונית </a:t>
            </a:r>
            <a:r>
              <a:rPr lang="he-IL" b="1" dirty="0"/>
              <a:t>בהיקף של 35% </a:t>
            </a:r>
          </a:p>
          <a:p>
            <a:pPr marL="457200" indent="-457200" algn="r">
              <a:buAutoNum type="arabicPeriod"/>
            </a:pPr>
            <a:endParaRPr lang="he-IL" b="1" dirty="0"/>
          </a:p>
          <a:p>
            <a:pPr algn="r"/>
            <a:r>
              <a:rPr lang="he-IL" dirty="0"/>
              <a:t>2. </a:t>
            </a:r>
            <a:r>
              <a:rPr lang="he-IL" u="sng" dirty="0"/>
              <a:t>משימות ביצוע מבוקרות(מתוקשבות)</a:t>
            </a:r>
            <a:r>
              <a:rPr lang="he-IL" dirty="0"/>
              <a:t> בהיקף של35% שמשלבות ידע ומיומנויות הנדרשים מהתלמידים בהשתלבותם בהמשך החיים הבוגרים.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3. </a:t>
            </a:r>
            <a:r>
              <a:rPr lang="he-IL" u="sng" dirty="0"/>
              <a:t>מטלת ביצוע מעורבות חברתית </a:t>
            </a:r>
            <a:r>
              <a:rPr lang="he-IL" dirty="0"/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204592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FA7A168-4B8F-D91A-1137-F586797E4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2022645" y="421024"/>
            <a:ext cx="8361229" cy="2098226"/>
          </a:xfrm>
        </p:spPr>
        <p:txBody>
          <a:bodyPr/>
          <a:lstStyle/>
          <a:p>
            <a:r>
              <a:rPr lang="he-IL" dirty="0"/>
              <a:t>מתווה גמיש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F788B97-6500-00DF-F784-884E86B19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022645" y="2775857"/>
            <a:ext cx="8838102" cy="2829592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נושאי הלימוד הכלולים ב 70% יחולקו לשתי חטיבות:</a:t>
            </a:r>
          </a:p>
          <a:p>
            <a:pPr marL="457200" indent="-457200">
              <a:buAutoNum type="arabicPeriod"/>
            </a:pPr>
            <a:r>
              <a:rPr lang="he-IL" dirty="0"/>
              <a:t>לאומיות וזכויות</a:t>
            </a:r>
          </a:p>
          <a:p>
            <a:pPr marL="457200" indent="-457200">
              <a:buAutoNum type="arabicPeriod"/>
            </a:pPr>
            <a:r>
              <a:rPr lang="he-IL" dirty="0"/>
              <a:t>עקרונות ורשויות</a:t>
            </a:r>
          </a:p>
          <a:p>
            <a:pPr marL="457200" indent="-457200">
              <a:buAutoNum type="arabicPeriod"/>
            </a:pPr>
            <a:endParaRPr lang="he-IL" dirty="0"/>
          </a:p>
          <a:p>
            <a:r>
              <a:rPr lang="he-IL" dirty="0"/>
              <a:t>שמות הנושאים ניתנו על מנת להקל בשיוך מוך סמלי השאלונים.</a:t>
            </a:r>
          </a:p>
          <a:p>
            <a:endParaRPr lang="he-IL" dirty="0"/>
          </a:p>
          <a:p>
            <a:pPr algn="r"/>
            <a:r>
              <a:rPr lang="he-IL" dirty="0"/>
              <a:t>חטיבה אחת תבחר לבחינת בגרות חיצונית וחטיבה אחרת תבחר למשימות מבוקרות /מתוקשבות על פי בחירת המורה.</a:t>
            </a:r>
          </a:p>
        </p:txBody>
      </p:sp>
    </p:spTree>
    <p:extLst>
      <p:ext uri="{BB962C8B-B14F-4D97-AF65-F5344CB8AC3E}">
        <p14:creationId xmlns:p14="http://schemas.microsoft.com/office/powerpoint/2010/main" val="1304118739"/>
      </p:ext>
    </p:extLst>
  </p:cSld>
  <p:clrMapOvr>
    <a:masterClrMapping/>
  </p:clrMapOvr>
</p:sld>
</file>

<file path=ppt/theme/theme1.xml><?xml version="1.0" encoding="utf-8"?>
<a:theme xmlns:a="http://schemas.openxmlformats.org/drawingml/2006/main" name="tgt.TF10001105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gt.TF10001105" id="{24C52A27-F0F3-4D6E-BBF3-13B764D946AB}" vid="{71D75FE4-7F68-4DD9-83D0-418904D12C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864</Words>
  <Application>Microsoft Office PowerPoint</Application>
  <PresentationFormat>מסך רחב</PresentationFormat>
  <Paragraphs>147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9" baseType="lpstr">
      <vt:lpstr>Franklin Gothic Book</vt:lpstr>
      <vt:lpstr>tgt.TF10001105</vt:lpstr>
      <vt:lpstr>הוראת אזרחות</vt:lpstr>
      <vt:lpstr>מצגת של PowerPoint‏</vt:lpstr>
      <vt:lpstr>תלמידי יב' מסיימי שנת הלימודים תשפ"ו </vt:lpstr>
      <vt:lpstr>בוגרי תשפ"ז</vt:lpstr>
      <vt:lpstr>מתווה ישן בחינה חיצונית עם שינוי במשקלים: 70% + מטלת ביצוע 30%</vt:lpstr>
      <vt:lpstr>הוראות ומבנה בחינה חיצונית מתווה ישן לתלמידים בוגרי תשפ"ז   שאלון 034271 </vt:lpstr>
      <vt:lpstr>מצגת של PowerPoint‏</vt:lpstr>
      <vt:lpstr>    מתווה חדש  בגרות גמישה </vt:lpstr>
      <vt:lpstr>מתווה גמיש</vt:lpstr>
      <vt:lpstr>35% עבור 2 יח'ל – נושא: לאומיות וזכויות (עמוד 2-4) רשימת נושאי הלימוד </vt:lpstr>
      <vt:lpstr>35% עבור 2 יח'ל – נושא: עקרונות ורשויות (עמוד 3-5) רשימת נושאי הלימוד</vt:lpstr>
      <vt:lpstr>היבחנות חיצונית – בהיקף 35%</vt:lpstr>
      <vt:lpstr>אופן התשאול בבחינה</vt:lpstr>
      <vt:lpstr>היבחנות חיצונית – בהיקף 35% מבנה הבחינה</vt:lpstr>
      <vt:lpstr>משימות ביצוע מבוקרות/מתוקשבות – בהיקף 35%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מנחם אלרועי כהן</dc:creator>
  <cp:lastModifiedBy>Najib Talhami</cp:lastModifiedBy>
  <cp:revision>26</cp:revision>
  <dcterms:created xsi:type="dcterms:W3CDTF">2025-08-10T06:17:22Z</dcterms:created>
  <dcterms:modified xsi:type="dcterms:W3CDTF">2025-11-18T11:17:02Z</dcterms:modified>
</cp:coreProperties>
</file>