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67" r:id="rId2"/>
    <p:sldId id="269" r:id="rId3"/>
    <p:sldId id="256" r:id="rId4"/>
    <p:sldId id="257" r:id="rId5"/>
    <p:sldId id="263" r:id="rId6"/>
    <p:sldId id="268" r:id="rId7"/>
    <p:sldId id="264" r:id="rId8"/>
    <p:sldId id="258" r:id="rId9"/>
    <p:sldId id="259" r:id="rId10"/>
    <p:sldId id="260" r:id="rId11"/>
    <p:sldId id="261" r:id="rId12"/>
    <p:sldId id="262" r:id="rId13"/>
    <p:sldId id="265"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121" d="100"/>
          <a:sy n="121" d="100"/>
        </p:scale>
        <p:origin x="10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90580AAD-923D-42F3-9322-3DA7FFC76BFF}" type="datetimeFigureOut">
              <a:rPr lang="he-IL" smtClean="0"/>
              <a:t>ו'/אלול/תשפ"ה</a:t>
            </a:fld>
            <a:endParaRPr lang="he-IL" dirty="0"/>
          </a:p>
        </p:txBody>
      </p:sp>
      <p:sp>
        <p:nvSpPr>
          <p:cNvPr id="5" name="Footer Placeholder 4"/>
          <p:cNvSpPr>
            <a:spLocks noGrp="1"/>
          </p:cNvSpPr>
          <p:nvPr>
            <p:ph type="ftr" sz="quarter" idx="11"/>
          </p:nvPr>
        </p:nvSpPr>
        <p:spPr/>
        <p:txBody>
          <a:bodyPr/>
          <a:lstStyle/>
          <a:p>
            <a:endParaRPr lang="he-IL" dirty="0"/>
          </a:p>
        </p:txBody>
      </p:sp>
      <p:sp>
        <p:nvSpPr>
          <p:cNvPr id="6" name="Slide Number Placeholder 5"/>
          <p:cNvSpPr>
            <a:spLocks noGrp="1"/>
          </p:cNvSpPr>
          <p:nvPr>
            <p:ph type="sldNum" sz="quarter" idx="12"/>
          </p:nvPr>
        </p:nvSpPr>
        <p:spPr/>
        <p:txBody>
          <a:bodyPr/>
          <a:lstStyle/>
          <a:p>
            <a:fld id="{68EA8A87-452F-49D2-98B9-0617A465372F}" type="slidenum">
              <a:rPr lang="he-IL" smtClean="0"/>
              <a:t>‹#›</a:t>
            </a:fld>
            <a:endParaRPr lang="he-IL" dirty="0"/>
          </a:p>
        </p:txBody>
      </p:sp>
    </p:spTree>
    <p:extLst>
      <p:ext uri="{BB962C8B-B14F-4D97-AF65-F5344CB8AC3E}">
        <p14:creationId xmlns:p14="http://schemas.microsoft.com/office/powerpoint/2010/main" val="1941622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90580AAD-923D-42F3-9322-3DA7FFC76BFF}" type="datetimeFigureOut">
              <a:rPr lang="he-IL" smtClean="0"/>
              <a:t>ו'/אלול/תשפ"ה</a:t>
            </a:fld>
            <a:endParaRPr lang="he-IL" dirty="0"/>
          </a:p>
        </p:txBody>
      </p:sp>
      <p:sp>
        <p:nvSpPr>
          <p:cNvPr id="5" name="Footer Placeholder 4"/>
          <p:cNvSpPr>
            <a:spLocks noGrp="1"/>
          </p:cNvSpPr>
          <p:nvPr>
            <p:ph type="ftr" sz="quarter" idx="11"/>
          </p:nvPr>
        </p:nvSpPr>
        <p:spPr/>
        <p:txBody>
          <a:bodyPr/>
          <a:lstStyle/>
          <a:p>
            <a:endParaRPr lang="he-IL" dirty="0"/>
          </a:p>
        </p:txBody>
      </p:sp>
      <p:sp>
        <p:nvSpPr>
          <p:cNvPr id="6" name="Slide Number Placeholder 5"/>
          <p:cNvSpPr>
            <a:spLocks noGrp="1"/>
          </p:cNvSpPr>
          <p:nvPr>
            <p:ph type="sldNum" sz="quarter" idx="12"/>
          </p:nvPr>
        </p:nvSpPr>
        <p:spPr/>
        <p:txBody>
          <a:bodyPr/>
          <a:lstStyle/>
          <a:p>
            <a:fld id="{68EA8A87-452F-49D2-98B9-0617A465372F}" type="slidenum">
              <a:rPr lang="he-IL" smtClean="0"/>
              <a:t>‹#›</a:t>
            </a:fld>
            <a:endParaRPr lang="he-IL" dirty="0"/>
          </a:p>
        </p:txBody>
      </p:sp>
    </p:spTree>
    <p:extLst>
      <p:ext uri="{BB962C8B-B14F-4D97-AF65-F5344CB8AC3E}">
        <p14:creationId xmlns:p14="http://schemas.microsoft.com/office/powerpoint/2010/main" val="3078631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90580AAD-923D-42F3-9322-3DA7FFC76BFF}" type="datetimeFigureOut">
              <a:rPr lang="he-IL" smtClean="0"/>
              <a:t>ו'/אלול/תשפ"ה</a:t>
            </a:fld>
            <a:endParaRPr lang="he-IL" dirty="0"/>
          </a:p>
        </p:txBody>
      </p:sp>
      <p:sp>
        <p:nvSpPr>
          <p:cNvPr id="5" name="Footer Placeholder 4"/>
          <p:cNvSpPr>
            <a:spLocks noGrp="1"/>
          </p:cNvSpPr>
          <p:nvPr>
            <p:ph type="ftr" sz="quarter" idx="11"/>
          </p:nvPr>
        </p:nvSpPr>
        <p:spPr/>
        <p:txBody>
          <a:bodyPr/>
          <a:lstStyle/>
          <a:p>
            <a:endParaRPr lang="he-IL" dirty="0"/>
          </a:p>
        </p:txBody>
      </p:sp>
      <p:sp>
        <p:nvSpPr>
          <p:cNvPr id="6" name="Slide Number Placeholder 5"/>
          <p:cNvSpPr>
            <a:spLocks noGrp="1"/>
          </p:cNvSpPr>
          <p:nvPr>
            <p:ph type="sldNum" sz="quarter" idx="12"/>
          </p:nvPr>
        </p:nvSpPr>
        <p:spPr/>
        <p:txBody>
          <a:bodyPr/>
          <a:lstStyle/>
          <a:p>
            <a:fld id="{68EA8A87-452F-49D2-98B9-0617A465372F}" type="slidenum">
              <a:rPr lang="he-IL" smtClean="0"/>
              <a:t>‹#›</a:t>
            </a:fld>
            <a:endParaRPr lang="he-IL"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694161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90580AAD-923D-42F3-9322-3DA7FFC76BFF}" type="datetimeFigureOut">
              <a:rPr lang="he-IL" smtClean="0"/>
              <a:t>ו'/אלול/תשפ"ה</a:t>
            </a:fld>
            <a:endParaRPr lang="he-IL" dirty="0"/>
          </a:p>
        </p:txBody>
      </p:sp>
      <p:sp>
        <p:nvSpPr>
          <p:cNvPr id="5" name="Footer Placeholder 4"/>
          <p:cNvSpPr>
            <a:spLocks noGrp="1"/>
          </p:cNvSpPr>
          <p:nvPr>
            <p:ph type="ftr" sz="quarter" idx="11"/>
          </p:nvPr>
        </p:nvSpPr>
        <p:spPr/>
        <p:txBody>
          <a:bodyPr/>
          <a:lstStyle/>
          <a:p>
            <a:endParaRPr lang="he-IL" dirty="0"/>
          </a:p>
        </p:txBody>
      </p:sp>
      <p:sp>
        <p:nvSpPr>
          <p:cNvPr id="6" name="Slide Number Placeholder 5"/>
          <p:cNvSpPr>
            <a:spLocks noGrp="1"/>
          </p:cNvSpPr>
          <p:nvPr>
            <p:ph type="sldNum" sz="quarter" idx="12"/>
          </p:nvPr>
        </p:nvSpPr>
        <p:spPr/>
        <p:txBody>
          <a:bodyPr/>
          <a:lstStyle/>
          <a:p>
            <a:fld id="{68EA8A87-452F-49D2-98B9-0617A465372F}" type="slidenum">
              <a:rPr lang="he-IL" smtClean="0"/>
              <a:t>‹#›</a:t>
            </a:fld>
            <a:endParaRPr lang="he-IL" dirty="0"/>
          </a:p>
        </p:txBody>
      </p:sp>
    </p:spTree>
    <p:extLst>
      <p:ext uri="{BB962C8B-B14F-4D97-AF65-F5344CB8AC3E}">
        <p14:creationId xmlns:p14="http://schemas.microsoft.com/office/powerpoint/2010/main" val="2382810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90580AAD-923D-42F3-9322-3DA7FFC76BFF}" type="datetimeFigureOut">
              <a:rPr lang="he-IL" smtClean="0"/>
              <a:t>ו'/אלול/תשפ"ה</a:t>
            </a:fld>
            <a:endParaRPr lang="he-IL" dirty="0"/>
          </a:p>
        </p:txBody>
      </p:sp>
      <p:sp>
        <p:nvSpPr>
          <p:cNvPr id="5" name="Footer Placeholder 4"/>
          <p:cNvSpPr>
            <a:spLocks noGrp="1"/>
          </p:cNvSpPr>
          <p:nvPr>
            <p:ph type="ftr" sz="quarter" idx="11"/>
          </p:nvPr>
        </p:nvSpPr>
        <p:spPr/>
        <p:txBody>
          <a:bodyPr/>
          <a:lstStyle/>
          <a:p>
            <a:endParaRPr lang="he-IL" dirty="0"/>
          </a:p>
        </p:txBody>
      </p:sp>
      <p:sp>
        <p:nvSpPr>
          <p:cNvPr id="6" name="Slide Number Placeholder 5"/>
          <p:cNvSpPr>
            <a:spLocks noGrp="1"/>
          </p:cNvSpPr>
          <p:nvPr>
            <p:ph type="sldNum" sz="quarter" idx="12"/>
          </p:nvPr>
        </p:nvSpPr>
        <p:spPr/>
        <p:txBody>
          <a:bodyPr/>
          <a:lstStyle/>
          <a:p>
            <a:fld id="{68EA8A87-452F-49D2-98B9-0617A465372F}" type="slidenum">
              <a:rPr lang="he-IL" smtClean="0"/>
              <a:t>‹#›</a:t>
            </a:fld>
            <a:endParaRPr lang="he-IL"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320451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נכון או לא נכו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90580AAD-923D-42F3-9322-3DA7FFC76BFF}" type="datetimeFigureOut">
              <a:rPr lang="he-IL" smtClean="0"/>
              <a:t>ו'/אלול/תשפ"ה</a:t>
            </a:fld>
            <a:endParaRPr lang="he-IL" dirty="0"/>
          </a:p>
        </p:txBody>
      </p:sp>
      <p:sp>
        <p:nvSpPr>
          <p:cNvPr id="5" name="Footer Placeholder 4"/>
          <p:cNvSpPr>
            <a:spLocks noGrp="1"/>
          </p:cNvSpPr>
          <p:nvPr>
            <p:ph type="ftr" sz="quarter" idx="11"/>
          </p:nvPr>
        </p:nvSpPr>
        <p:spPr/>
        <p:txBody>
          <a:bodyPr/>
          <a:lstStyle/>
          <a:p>
            <a:endParaRPr lang="he-IL" dirty="0"/>
          </a:p>
        </p:txBody>
      </p:sp>
      <p:sp>
        <p:nvSpPr>
          <p:cNvPr id="6" name="Slide Number Placeholder 5"/>
          <p:cNvSpPr>
            <a:spLocks noGrp="1"/>
          </p:cNvSpPr>
          <p:nvPr>
            <p:ph type="sldNum" sz="quarter" idx="12"/>
          </p:nvPr>
        </p:nvSpPr>
        <p:spPr/>
        <p:txBody>
          <a:bodyPr/>
          <a:lstStyle/>
          <a:p>
            <a:fld id="{68EA8A87-452F-49D2-98B9-0617A465372F}" type="slidenum">
              <a:rPr lang="he-IL" smtClean="0"/>
              <a:t>‹#›</a:t>
            </a:fld>
            <a:endParaRPr lang="he-IL" dirty="0"/>
          </a:p>
        </p:txBody>
      </p:sp>
    </p:spTree>
    <p:extLst>
      <p:ext uri="{BB962C8B-B14F-4D97-AF65-F5344CB8AC3E}">
        <p14:creationId xmlns:p14="http://schemas.microsoft.com/office/powerpoint/2010/main" val="24905531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90580AAD-923D-42F3-9322-3DA7FFC76BFF}" type="datetimeFigureOut">
              <a:rPr lang="he-IL" smtClean="0"/>
              <a:t>ו'/אלול/תשפ"ה</a:t>
            </a:fld>
            <a:endParaRPr lang="he-IL" dirty="0"/>
          </a:p>
        </p:txBody>
      </p:sp>
      <p:sp>
        <p:nvSpPr>
          <p:cNvPr id="5" name="Footer Placeholder 4"/>
          <p:cNvSpPr>
            <a:spLocks noGrp="1"/>
          </p:cNvSpPr>
          <p:nvPr>
            <p:ph type="ftr" sz="quarter" idx="11"/>
          </p:nvPr>
        </p:nvSpPr>
        <p:spPr/>
        <p:txBody>
          <a:bodyPr/>
          <a:lstStyle/>
          <a:p>
            <a:endParaRPr lang="he-IL" dirty="0"/>
          </a:p>
        </p:txBody>
      </p:sp>
      <p:sp>
        <p:nvSpPr>
          <p:cNvPr id="6" name="Slide Number Placeholder 5"/>
          <p:cNvSpPr>
            <a:spLocks noGrp="1"/>
          </p:cNvSpPr>
          <p:nvPr>
            <p:ph type="sldNum" sz="quarter" idx="12"/>
          </p:nvPr>
        </p:nvSpPr>
        <p:spPr/>
        <p:txBody>
          <a:bodyPr/>
          <a:lstStyle/>
          <a:p>
            <a:fld id="{68EA8A87-452F-49D2-98B9-0617A465372F}" type="slidenum">
              <a:rPr lang="he-IL" smtClean="0"/>
              <a:t>‹#›</a:t>
            </a:fld>
            <a:endParaRPr lang="he-IL" dirty="0"/>
          </a:p>
        </p:txBody>
      </p:sp>
    </p:spTree>
    <p:extLst>
      <p:ext uri="{BB962C8B-B14F-4D97-AF65-F5344CB8AC3E}">
        <p14:creationId xmlns:p14="http://schemas.microsoft.com/office/powerpoint/2010/main" val="1261947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90580AAD-923D-42F3-9322-3DA7FFC76BFF}" type="datetimeFigureOut">
              <a:rPr lang="he-IL" smtClean="0"/>
              <a:t>ו'/אלול/תשפ"ה</a:t>
            </a:fld>
            <a:endParaRPr lang="he-IL" dirty="0"/>
          </a:p>
        </p:txBody>
      </p:sp>
      <p:sp>
        <p:nvSpPr>
          <p:cNvPr id="5" name="Footer Placeholder 4"/>
          <p:cNvSpPr>
            <a:spLocks noGrp="1"/>
          </p:cNvSpPr>
          <p:nvPr>
            <p:ph type="ftr" sz="quarter" idx="11"/>
          </p:nvPr>
        </p:nvSpPr>
        <p:spPr/>
        <p:txBody>
          <a:bodyPr/>
          <a:lstStyle/>
          <a:p>
            <a:endParaRPr lang="he-IL" dirty="0"/>
          </a:p>
        </p:txBody>
      </p:sp>
      <p:sp>
        <p:nvSpPr>
          <p:cNvPr id="6" name="Slide Number Placeholder 5"/>
          <p:cNvSpPr>
            <a:spLocks noGrp="1"/>
          </p:cNvSpPr>
          <p:nvPr>
            <p:ph type="sldNum" sz="quarter" idx="12"/>
          </p:nvPr>
        </p:nvSpPr>
        <p:spPr/>
        <p:txBody>
          <a:bodyPr/>
          <a:lstStyle/>
          <a:p>
            <a:fld id="{68EA8A87-452F-49D2-98B9-0617A465372F}" type="slidenum">
              <a:rPr lang="he-IL" smtClean="0"/>
              <a:t>‹#›</a:t>
            </a:fld>
            <a:endParaRPr lang="he-IL" dirty="0"/>
          </a:p>
        </p:txBody>
      </p:sp>
    </p:spTree>
    <p:extLst>
      <p:ext uri="{BB962C8B-B14F-4D97-AF65-F5344CB8AC3E}">
        <p14:creationId xmlns:p14="http://schemas.microsoft.com/office/powerpoint/2010/main" val="3930472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90580AAD-923D-42F3-9322-3DA7FFC76BFF}" type="datetimeFigureOut">
              <a:rPr lang="he-IL" smtClean="0"/>
              <a:t>ו'/אלול/תשפ"ה</a:t>
            </a:fld>
            <a:endParaRPr lang="he-IL" dirty="0"/>
          </a:p>
        </p:txBody>
      </p:sp>
      <p:sp>
        <p:nvSpPr>
          <p:cNvPr id="5" name="Footer Placeholder 4"/>
          <p:cNvSpPr>
            <a:spLocks noGrp="1"/>
          </p:cNvSpPr>
          <p:nvPr>
            <p:ph type="ftr" sz="quarter" idx="11"/>
          </p:nvPr>
        </p:nvSpPr>
        <p:spPr/>
        <p:txBody>
          <a:bodyPr/>
          <a:lstStyle/>
          <a:p>
            <a:endParaRPr lang="he-IL" dirty="0"/>
          </a:p>
        </p:txBody>
      </p:sp>
      <p:sp>
        <p:nvSpPr>
          <p:cNvPr id="6" name="Slide Number Placeholder 5"/>
          <p:cNvSpPr>
            <a:spLocks noGrp="1"/>
          </p:cNvSpPr>
          <p:nvPr>
            <p:ph type="sldNum" sz="quarter" idx="12"/>
          </p:nvPr>
        </p:nvSpPr>
        <p:spPr/>
        <p:txBody>
          <a:bodyPr/>
          <a:lstStyle/>
          <a:p>
            <a:fld id="{68EA8A87-452F-49D2-98B9-0617A465372F}" type="slidenum">
              <a:rPr lang="he-IL" smtClean="0"/>
              <a:t>‹#›</a:t>
            </a:fld>
            <a:endParaRPr lang="he-IL" dirty="0"/>
          </a:p>
        </p:txBody>
      </p:sp>
    </p:spTree>
    <p:extLst>
      <p:ext uri="{BB962C8B-B14F-4D97-AF65-F5344CB8AC3E}">
        <p14:creationId xmlns:p14="http://schemas.microsoft.com/office/powerpoint/2010/main" val="3858306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90580AAD-923D-42F3-9322-3DA7FFC76BFF}" type="datetimeFigureOut">
              <a:rPr lang="he-IL" smtClean="0"/>
              <a:t>ו'/אלול/תשפ"ה</a:t>
            </a:fld>
            <a:endParaRPr lang="he-IL" dirty="0"/>
          </a:p>
        </p:txBody>
      </p:sp>
      <p:sp>
        <p:nvSpPr>
          <p:cNvPr id="5" name="Footer Placeholder 4"/>
          <p:cNvSpPr>
            <a:spLocks noGrp="1"/>
          </p:cNvSpPr>
          <p:nvPr>
            <p:ph type="ftr" sz="quarter" idx="11"/>
          </p:nvPr>
        </p:nvSpPr>
        <p:spPr/>
        <p:txBody>
          <a:bodyPr/>
          <a:lstStyle/>
          <a:p>
            <a:endParaRPr lang="he-IL" dirty="0"/>
          </a:p>
        </p:txBody>
      </p:sp>
      <p:sp>
        <p:nvSpPr>
          <p:cNvPr id="6" name="Slide Number Placeholder 5"/>
          <p:cNvSpPr>
            <a:spLocks noGrp="1"/>
          </p:cNvSpPr>
          <p:nvPr>
            <p:ph type="sldNum" sz="quarter" idx="12"/>
          </p:nvPr>
        </p:nvSpPr>
        <p:spPr/>
        <p:txBody>
          <a:bodyPr/>
          <a:lstStyle/>
          <a:p>
            <a:fld id="{68EA8A87-452F-49D2-98B9-0617A465372F}" type="slidenum">
              <a:rPr lang="he-IL" smtClean="0"/>
              <a:t>‹#›</a:t>
            </a:fld>
            <a:endParaRPr lang="he-IL" dirty="0"/>
          </a:p>
        </p:txBody>
      </p:sp>
    </p:spTree>
    <p:extLst>
      <p:ext uri="{BB962C8B-B14F-4D97-AF65-F5344CB8AC3E}">
        <p14:creationId xmlns:p14="http://schemas.microsoft.com/office/powerpoint/2010/main" val="3421416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90580AAD-923D-42F3-9322-3DA7FFC76BFF}" type="datetimeFigureOut">
              <a:rPr lang="he-IL" smtClean="0"/>
              <a:t>ו'/אלול/תשפ"ה</a:t>
            </a:fld>
            <a:endParaRPr lang="he-IL" dirty="0"/>
          </a:p>
        </p:txBody>
      </p:sp>
      <p:sp>
        <p:nvSpPr>
          <p:cNvPr id="6" name="Footer Placeholder 5"/>
          <p:cNvSpPr>
            <a:spLocks noGrp="1"/>
          </p:cNvSpPr>
          <p:nvPr>
            <p:ph type="ftr" sz="quarter" idx="11"/>
          </p:nvPr>
        </p:nvSpPr>
        <p:spPr/>
        <p:txBody>
          <a:bodyPr/>
          <a:lstStyle/>
          <a:p>
            <a:endParaRPr lang="he-IL" dirty="0"/>
          </a:p>
        </p:txBody>
      </p:sp>
      <p:sp>
        <p:nvSpPr>
          <p:cNvPr id="7" name="Slide Number Placeholder 6"/>
          <p:cNvSpPr>
            <a:spLocks noGrp="1"/>
          </p:cNvSpPr>
          <p:nvPr>
            <p:ph type="sldNum" sz="quarter" idx="12"/>
          </p:nvPr>
        </p:nvSpPr>
        <p:spPr/>
        <p:txBody>
          <a:bodyPr/>
          <a:lstStyle/>
          <a:p>
            <a:fld id="{68EA8A87-452F-49D2-98B9-0617A465372F}" type="slidenum">
              <a:rPr lang="he-IL" smtClean="0"/>
              <a:t>‹#›</a:t>
            </a:fld>
            <a:endParaRPr lang="he-IL" dirty="0"/>
          </a:p>
        </p:txBody>
      </p:sp>
    </p:spTree>
    <p:extLst>
      <p:ext uri="{BB962C8B-B14F-4D97-AF65-F5344CB8AC3E}">
        <p14:creationId xmlns:p14="http://schemas.microsoft.com/office/powerpoint/2010/main" val="1482925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90580AAD-923D-42F3-9322-3DA7FFC76BFF}" type="datetimeFigureOut">
              <a:rPr lang="he-IL" smtClean="0"/>
              <a:t>ו'/אלול/תשפ"ה</a:t>
            </a:fld>
            <a:endParaRPr lang="he-IL" dirty="0"/>
          </a:p>
        </p:txBody>
      </p:sp>
      <p:sp>
        <p:nvSpPr>
          <p:cNvPr id="8" name="Footer Placeholder 7"/>
          <p:cNvSpPr>
            <a:spLocks noGrp="1"/>
          </p:cNvSpPr>
          <p:nvPr>
            <p:ph type="ftr" sz="quarter" idx="11"/>
          </p:nvPr>
        </p:nvSpPr>
        <p:spPr/>
        <p:txBody>
          <a:bodyPr/>
          <a:lstStyle/>
          <a:p>
            <a:endParaRPr lang="he-IL" dirty="0"/>
          </a:p>
        </p:txBody>
      </p:sp>
      <p:sp>
        <p:nvSpPr>
          <p:cNvPr id="9" name="Slide Number Placeholder 8"/>
          <p:cNvSpPr>
            <a:spLocks noGrp="1"/>
          </p:cNvSpPr>
          <p:nvPr>
            <p:ph type="sldNum" sz="quarter" idx="12"/>
          </p:nvPr>
        </p:nvSpPr>
        <p:spPr/>
        <p:txBody>
          <a:bodyPr/>
          <a:lstStyle/>
          <a:p>
            <a:fld id="{68EA8A87-452F-49D2-98B9-0617A465372F}" type="slidenum">
              <a:rPr lang="he-IL" smtClean="0"/>
              <a:t>‹#›</a:t>
            </a:fld>
            <a:endParaRPr lang="he-IL" dirty="0"/>
          </a:p>
        </p:txBody>
      </p:sp>
    </p:spTree>
    <p:extLst>
      <p:ext uri="{BB962C8B-B14F-4D97-AF65-F5344CB8AC3E}">
        <p14:creationId xmlns:p14="http://schemas.microsoft.com/office/powerpoint/2010/main" val="3833657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90580AAD-923D-42F3-9322-3DA7FFC76BFF}" type="datetimeFigureOut">
              <a:rPr lang="he-IL" smtClean="0"/>
              <a:t>ו'/אלול/תשפ"ה</a:t>
            </a:fld>
            <a:endParaRPr lang="he-IL" dirty="0"/>
          </a:p>
        </p:txBody>
      </p:sp>
      <p:sp>
        <p:nvSpPr>
          <p:cNvPr id="4" name="Footer Placeholder 3"/>
          <p:cNvSpPr>
            <a:spLocks noGrp="1"/>
          </p:cNvSpPr>
          <p:nvPr>
            <p:ph type="ftr" sz="quarter" idx="11"/>
          </p:nvPr>
        </p:nvSpPr>
        <p:spPr/>
        <p:txBody>
          <a:bodyPr/>
          <a:lstStyle/>
          <a:p>
            <a:endParaRPr lang="he-IL" dirty="0"/>
          </a:p>
        </p:txBody>
      </p:sp>
      <p:sp>
        <p:nvSpPr>
          <p:cNvPr id="5" name="Slide Number Placeholder 4"/>
          <p:cNvSpPr>
            <a:spLocks noGrp="1"/>
          </p:cNvSpPr>
          <p:nvPr>
            <p:ph type="sldNum" sz="quarter" idx="12"/>
          </p:nvPr>
        </p:nvSpPr>
        <p:spPr/>
        <p:txBody>
          <a:bodyPr/>
          <a:lstStyle/>
          <a:p>
            <a:fld id="{68EA8A87-452F-49D2-98B9-0617A465372F}" type="slidenum">
              <a:rPr lang="he-IL" smtClean="0"/>
              <a:t>‹#›</a:t>
            </a:fld>
            <a:endParaRPr lang="he-IL" dirty="0"/>
          </a:p>
        </p:txBody>
      </p:sp>
    </p:spTree>
    <p:extLst>
      <p:ext uri="{BB962C8B-B14F-4D97-AF65-F5344CB8AC3E}">
        <p14:creationId xmlns:p14="http://schemas.microsoft.com/office/powerpoint/2010/main" val="1899787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580AAD-923D-42F3-9322-3DA7FFC76BFF}" type="datetimeFigureOut">
              <a:rPr lang="he-IL" smtClean="0"/>
              <a:t>ו'/אלול/תשפ"ה</a:t>
            </a:fld>
            <a:endParaRPr lang="he-IL" dirty="0"/>
          </a:p>
        </p:txBody>
      </p:sp>
      <p:sp>
        <p:nvSpPr>
          <p:cNvPr id="3" name="Footer Placeholder 2"/>
          <p:cNvSpPr>
            <a:spLocks noGrp="1"/>
          </p:cNvSpPr>
          <p:nvPr>
            <p:ph type="ftr" sz="quarter" idx="11"/>
          </p:nvPr>
        </p:nvSpPr>
        <p:spPr/>
        <p:txBody>
          <a:bodyPr/>
          <a:lstStyle/>
          <a:p>
            <a:endParaRPr lang="he-IL" dirty="0"/>
          </a:p>
        </p:txBody>
      </p:sp>
      <p:sp>
        <p:nvSpPr>
          <p:cNvPr id="4" name="Slide Number Placeholder 3"/>
          <p:cNvSpPr>
            <a:spLocks noGrp="1"/>
          </p:cNvSpPr>
          <p:nvPr>
            <p:ph type="sldNum" sz="quarter" idx="12"/>
          </p:nvPr>
        </p:nvSpPr>
        <p:spPr/>
        <p:txBody>
          <a:bodyPr/>
          <a:lstStyle/>
          <a:p>
            <a:fld id="{68EA8A87-452F-49D2-98B9-0617A465372F}" type="slidenum">
              <a:rPr lang="he-IL" smtClean="0"/>
              <a:t>‹#›</a:t>
            </a:fld>
            <a:endParaRPr lang="he-IL" dirty="0"/>
          </a:p>
        </p:txBody>
      </p:sp>
    </p:spTree>
    <p:extLst>
      <p:ext uri="{BB962C8B-B14F-4D97-AF65-F5344CB8AC3E}">
        <p14:creationId xmlns:p14="http://schemas.microsoft.com/office/powerpoint/2010/main" val="3614575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90580AAD-923D-42F3-9322-3DA7FFC76BFF}" type="datetimeFigureOut">
              <a:rPr lang="he-IL" smtClean="0"/>
              <a:t>ו'/אלול/תשפ"ה</a:t>
            </a:fld>
            <a:endParaRPr lang="he-IL" dirty="0"/>
          </a:p>
        </p:txBody>
      </p:sp>
      <p:sp>
        <p:nvSpPr>
          <p:cNvPr id="6" name="Footer Placeholder 5"/>
          <p:cNvSpPr>
            <a:spLocks noGrp="1"/>
          </p:cNvSpPr>
          <p:nvPr>
            <p:ph type="ftr" sz="quarter" idx="11"/>
          </p:nvPr>
        </p:nvSpPr>
        <p:spPr/>
        <p:txBody>
          <a:bodyPr/>
          <a:lstStyle/>
          <a:p>
            <a:endParaRPr lang="he-IL" dirty="0"/>
          </a:p>
        </p:txBody>
      </p:sp>
      <p:sp>
        <p:nvSpPr>
          <p:cNvPr id="7" name="Slide Number Placeholder 6"/>
          <p:cNvSpPr>
            <a:spLocks noGrp="1"/>
          </p:cNvSpPr>
          <p:nvPr>
            <p:ph type="sldNum" sz="quarter" idx="12"/>
          </p:nvPr>
        </p:nvSpPr>
        <p:spPr/>
        <p:txBody>
          <a:bodyPr/>
          <a:lstStyle/>
          <a:p>
            <a:fld id="{68EA8A87-452F-49D2-98B9-0617A465372F}" type="slidenum">
              <a:rPr lang="he-IL" smtClean="0"/>
              <a:t>‹#›</a:t>
            </a:fld>
            <a:endParaRPr lang="he-IL" dirty="0"/>
          </a:p>
        </p:txBody>
      </p:sp>
    </p:spTree>
    <p:extLst>
      <p:ext uri="{BB962C8B-B14F-4D97-AF65-F5344CB8AC3E}">
        <p14:creationId xmlns:p14="http://schemas.microsoft.com/office/powerpoint/2010/main" val="1292867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dirty="0"/>
              <a:t>לחץ על הסמל כדי להוסיף תמונה</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90580AAD-923D-42F3-9322-3DA7FFC76BFF}" type="datetimeFigureOut">
              <a:rPr lang="he-IL" smtClean="0"/>
              <a:t>ו'/אלול/תשפ"ה</a:t>
            </a:fld>
            <a:endParaRPr lang="he-IL" dirty="0"/>
          </a:p>
        </p:txBody>
      </p:sp>
      <p:sp>
        <p:nvSpPr>
          <p:cNvPr id="6" name="Footer Placeholder 5"/>
          <p:cNvSpPr>
            <a:spLocks noGrp="1"/>
          </p:cNvSpPr>
          <p:nvPr>
            <p:ph type="ftr" sz="quarter" idx="11"/>
          </p:nvPr>
        </p:nvSpPr>
        <p:spPr/>
        <p:txBody>
          <a:bodyPr/>
          <a:lstStyle/>
          <a:p>
            <a:endParaRPr lang="he-IL" dirty="0"/>
          </a:p>
        </p:txBody>
      </p:sp>
      <p:sp>
        <p:nvSpPr>
          <p:cNvPr id="7" name="Slide Number Placeholder 6"/>
          <p:cNvSpPr>
            <a:spLocks noGrp="1"/>
          </p:cNvSpPr>
          <p:nvPr>
            <p:ph type="sldNum" sz="quarter" idx="12"/>
          </p:nvPr>
        </p:nvSpPr>
        <p:spPr/>
        <p:txBody>
          <a:bodyPr/>
          <a:lstStyle/>
          <a:p>
            <a:fld id="{68EA8A87-452F-49D2-98B9-0617A465372F}" type="slidenum">
              <a:rPr lang="he-IL" smtClean="0"/>
              <a:t>‹#›</a:t>
            </a:fld>
            <a:endParaRPr lang="he-IL" dirty="0"/>
          </a:p>
        </p:txBody>
      </p:sp>
    </p:spTree>
    <p:extLst>
      <p:ext uri="{BB962C8B-B14F-4D97-AF65-F5344CB8AC3E}">
        <p14:creationId xmlns:p14="http://schemas.microsoft.com/office/powerpoint/2010/main" val="259441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0580AAD-923D-42F3-9322-3DA7FFC76BFF}" type="datetimeFigureOut">
              <a:rPr lang="he-IL" smtClean="0"/>
              <a:t>ו'/אלול/תשפ"ה</a:t>
            </a:fld>
            <a:endParaRPr lang="he-IL"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e-IL"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8EA8A87-452F-49D2-98B9-0617A465372F}" type="slidenum">
              <a:rPr lang="he-IL" smtClean="0"/>
              <a:t>‹#›</a:t>
            </a:fld>
            <a:endParaRPr lang="he-IL" dirty="0"/>
          </a:p>
        </p:txBody>
      </p:sp>
    </p:spTree>
    <p:extLst>
      <p:ext uri="{BB962C8B-B14F-4D97-AF65-F5344CB8AC3E}">
        <p14:creationId xmlns:p14="http://schemas.microsoft.com/office/powerpoint/2010/main" val="20656828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cQXEL08M7mg"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view.genial.ly/602e94919fd3e60dbdc46b59/game-zyr-mkm-lnby-shaayb-aas" TargetMode="External"/><Relationship Id="rId1" Type="http://schemas.openxmlformats.org/officeDocument/2006/relationships/slideLayout" Target="../slideLayouts/slideLayout7.xml"/><Relationship Id="rId4" Type="http://schemas.openxmlformats.org/officeDocument/2006/relationships/hyperlink" Target="https://create.kahoot.it/details/98656117-75d7-42ce-9764-552334c47f8d"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1575;&#1604;&#1606;&#1576;&#1610;%20&#1588;&#1593;&#1610;&#1576;%20&#1593;%202023.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Dak3Uvy-DHg&amp;t=1868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9802A67-F873-038C-7DA5-3AF5D07232B7}"/>
              </a:ext>
            </a:extLst>
          </p:cNvPr>
          <p:cNvSpPr>
            <a:spLocks noGrp="1"/>
          </p:cNvSpPr>
          <p:nvPr>
            <p:ph type="title"/>
          </p:nvPr>
        </p:nvSpPr>
        <p:spPr>
          <a:xfrm>
            <a:off x="677334" y="609601"/>
            <a:ext cx="8596668" cy="1571896"/>
          </a:xfrm>
        </p:spPr>
        <p:txBody>
          <a:bodyPr>
            <a:normAutofit fontScale="90000"/>
          </a:bodyPr>
          <a:lstStyle/>
          <a:p>
            <a:pPr algn="ctr"/>
            <a:r>
              <a:rPr lang="ar-LB" b="1" dirty="0">
                <a:latin typeface="Sakkal Majalla" panose="02000000000000000000" pitchFamily="2" charset="-78"/>
                <a:cs typeface="Sakkal Majalla" panose="02000000000000000000" pitchFamily="2" charset="-78"/>
              </a:rPr>
              <a:t>النبي شعيب عليه السلام </a:t>
            </a:r>
            <a:br>
              <a:rPr lang="ar-LB" b="1" dirty="0">
                <a:latin typeface="Sakkal Majalla" panose="02000000000000000000" pitchFamily="2" charset="-78"/>
                <a:cs typeface="Sakkal Majalla" panose="02000000000000000000" pitchFamily="2" charset="-78"/>
              </a:rPr>
            </a:br>
            <a:br>
              <a:rPr lang="ar-LB" b="1" dirty="0">
                <a:latin typeface="Sakkal Majalla" panose="02000000000000000000" pitchFamily="2" charset="-78"/>
                <a:cs typeface="Sakkal Majalla" panose="02000000000000000000" pitchFamily="2" charset="-78"/>
              </a:rPr>
            </a:br>
            <a:r>
              <a:rPr lang="en-US" b="1" dirty="0">
                <a:latin typeface="Sakkal Majalla" panose="02000000000000000000" pitchFamily="2" charset="-78"/>
                <a:cs typeface="Sakkal Majalla" panose="02000000000000000000" pitchFamily="2" charset="-78"/>
                <a:hlinkClick r:id="rId2"/>
              </a:rPr>
              <a:t>https://www.youtube.com/watch?v=cQXEL08M7mg</a:t>
            </a:r>
            <a:br>
              <a:rPr lang="ar-LB" b="1" dirty="0">
                <a:latin typeface="Sakkal Majalla" panose="02000000000000000000" pitchFamily="2" charset="-78"/>
                <a:cs typeface="Sakkal Majalla" panose="02000000000000000000" pitchFamily="2" charset="-78"/>
              </a:rPr>
            </a:br>
            <a:endParaRPr lang="he-IL" b="1" dirty="0">
              <a:latin typeface="Sakkal Majalla" panose="02000000000000000000" pitchFamily="2" charset="-78"/>
            </a:endParaRPr>
          </a:p>
        </p:txBody>
      </p:sp>
      <p:pic>
        <p:nvPicPr>
          <p:cNvPr id="4" name="מציין מיקום תוכן 3">
            <a:extLst>
              <a:ext uri="{FF2B5EF4-FFF2-40B4-BE49-F238E27FC236}">
                <a16:creationId xmlns:a16="http://schemas.microsoft.com/office/drawing/2014/main" id="{17C5A8B5-7A93-1B77-E586-016A3C382133}"/>
              </a:ext>
            </a:extLst>
          </p:cNvPr>
          <p:cNvPicPr>
            <a:picLocks noGrp="1" noChangeAspect="1"/>
          </p:cNvPicPr>
          <p:nvPr>
            <p:ph idx="1"/>
          </p:nvPr>
        </p:nvPicPr>
        <p:blipFill>
          <a:blip r:embed="rId3"/>
          <a:stretch>
            <a:fillRect/>
          </a:stretch>
        </p:blipFill>
        <p:spPr>
          <a:xfrm>
            <a:off x="1345474" y="2521131"/>
            <a:ext cx="7216101" cy="344859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34067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id="{9AA20006-B0C3-42EF-58EB-246DFCF1A3B7}"/>
              </a:ext>
            </a:extLst>
          </p:cNvPr>
          <p:cNvPicPr>
            <a:picLocks noChangeAspect="1"/>
          </p:cNvPicPr>
          <p:nvPr/>
        </p:nvPicPr>
        <p:blipFill>
          <a:blip r:embed="rId2"/>
          <a:stretch>
            <a:fillRect/>
          </a:stretch>
        </p:blipFill>
        <p:spPr>
          <a:xfrm>
            <a:off x="875211" y="366041"/>
            <a:ext cx="8386354" cy="6125918"/>
          </a:xfrm>
          <a:prstGeom prst="rect">
            <a:avLst/>
          </a:prstGeom>
        </p:spPr>
      </p:pic>
    </p:spTree>
    <p:extLst>
      <p:ext uri="{BB962C8B-B14F-4D97-AF65-F5344CB8AC3E}">
        <p14:creationId xmlns:p14="http://schemas.microsoft.com/office/powerpoint/2010/main" val="302580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4E3D86B-F3BB-7297-FEBF-1CF059EC42DB}"/>
              </a:ext>
            </a:extLst>
          </p:cNvPr>
          <p:cNvSpPr>
            <a:spLocks noGrp="1"/>
          </p:cNvSpPr>
          <p:nvPr>
            <p:ph type="title"/>
          </p:nvPr>
        </p:nvSpPr>
        <p:spPr/>
        <p:txBody>
          <a:bodyPr/>
          <a:lstStyle/>
          <a:p>
            <a:pPr algn="ctr"/>
            <a:r>
              <a:rPr lang="ar-LB" b="1" dirty="0">
                <a:latin typeface="Sakkal Majalla" panose="02000000000000000000" pitchFamily="2" charset="-78"/>
                <a:cs typeface="Sakkal Majalla" panose="02000000000000000000" pitchFamily="2" charset="-78"/>
              </a:rPr>
              <a:t>فعاليات: النّبي شعيب (ع) معلّم الأنبياء</a:t>
            </a:r>
            <a:endParaRPr lang="he-IL" b="1" dirty="0">
              <a:latin typeface="Sakkal Majalla" panose="02000000000000000000" pitchFamily="2" charset="-78"/>
            </a:endParaRPr>
          </a:p>
        </p:txBody>
      </p:sp>
      <p:sp>
        <p:nvSpPr>
          <p:cNvPr id="3" name="מציין מיקום תוכן 2">
            <a:extLst>
              <a:ext uri="{FF2B5EF4-FFF2-40B4-BE49-F238E27FC236}">
                <a16:creationId xmlns:a16="http://schemas.microsoft.com/office/drawing/2014/main" id="{15241E50-AE06-6C53-8AD8-CFD2FA4F966E}"/>
              </a:ext>
            </a:extLst>
          </p:cNvPr>
          <p:cNvSpPr>
            <a:spLocks noGrp="1"/>
          </p:cNvSpPr>
          <p:nvPr>
            <p:ph idx="1"/>
          </p:nvPr>
        </p:nvSpPr>
        <p:spPr>
          <a:xfrm>
            <a:off x="677334" y="1332411"/>
            <a:ext cx="8858552" cy="5342710"/>
          </a:xfrm>
        </p:spPr>
        <p:txBody>
          <a:bodyPr>
            <a:normAutofit fontScale="25000" lnSpcReduction="20000"/>
          </a:bodyPr>
          <a:lstStyle/>
          <a:p>
            <a:pPr marL="0" marR="0" lvl="0" indent="0" algn="r" defTabSz="457200" rtl="1"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ar-AE"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rPr>
              <a:t>اجيبوا عن الاسئلة  التالية:</a:t>
            </a:r>
          </a:p>
          <a:p>
            <a:pPr marL="0" marR="0" lvl="0" indent="0" algn="r" defTabSz="457200" rtl="1"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ar-AE"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rPr>
              <a:t>س1: ماذا كان يعبد أهل</a:t>
            </a:r>
            <a:r>
              <a:rPr kumimoji="0" lang="en-US"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rPr>
              <a:t> </a:t>
            </a:r>
            <a:r>
              <a:rPr kumimoji="0" lang="ar-SA"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rPr>
              <a:t>م</a:t>
            </a:r>
            <a:r>
              <a:rPr kumimoji="0" lang="ar-AE"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rPr>
              <a:t>دين ؟</a:t>
            </a:r>
            <a:endParaRPr kumimoji="0" lang="en-US"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endParaRPr>
          </a:p>
          <a:p>
            <a:pPr marL="0" marR="0" lvl="0" indent="0" algn="r" defTabSz="457200" rtl="1"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n-US"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rPr>
              <a:t>------------------------------------------------------------------</a:t>
            </a:r>
          </a:p>
          <a:p>
            <a:pPr marL="0" marR="0" lvl="0" indent="0" algn="r" defTabSz="457200" rtl="1"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n-US"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rPr>
              <a:t>------------------------------------------------------------------</a:t>
            </a:r>
          </a:p>
          <a:p>
            <a:pPr marL="0" marR="0" lvl="0" indent="0" algn="r" defTabSz="457200" rtl="1"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ar-AE"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rPr>
              <a:t>س2: كيف تعامل أهل مدين مع الن</a:t>
            </a:r>
            <a:r>
              <a:rPr kumimoji="0" lang="ar-SA"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rPr>
              <a:t>ّ</a:t>
            </a:r>
            <a:r>
              <a:rPr kumimoji="0" lang="ar-AE"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rPr>
              <a:t>اس في البيع والش</a:t>
            </a:r>
            <a:r>
              <a:rPr kumimoji="0" lang="ar-SA"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rPr>
              <a:t>ّ</a:t>
            </a:r>
            <a:r>
              <a:rPr kumimoji="0" lang="ar-AE"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rPr>
              <a:t>راء ؟ </a:t>
            </a:r>
            <a:endParaRPr kumimoji="0" lang="en-US"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endParaRPr>
          </a:p>
          <a:p>
            <a:pPr marL="0" marR="0" lvl="0" indent="0" algn="r" defTabSz="457200" rtl="1"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n-US"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rPr>
              <a:t>------------------------------------------------------------------</a:t>
            </a:r>
          </a:p>
          <a:p>
            <a:pPr marL="0" marR="0" lvl="0" indent="0" algn="r" defTabSz="457200" rtl="1"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n-US"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rPr>
              <a:t>------------------------------------------------------------------</a:t>
            </a:r>
          </a:p>
          <a:p>
            <a:pPr marL="0" marR="0" lvl="0" indent="0" algn="r" defTabSz="457200" rtl="1"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ar-AE"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rPr>
              <a:t>س3: ماذا كان رد فعل الس</a:t>
            </a:r>
            <a:r>
              <a:rPr kumimoji="0" lang="ar-SA"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rPr>
              <a:t>ّ</a:t>
            </a:r>
            <a:r>
              <a:rPr kumimoji="0" lang="ar-AE"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rPr>
              <a:t>يد شعيب "ع" </a:t>
            </a:r>
            <a:r>
              <a:rPr kumimoji="0" lang="ar-SA"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rPr>
              <a:t>ل</a:t>
            </a:r>
            <a:r>
              <a:rPr kumimoji="0" lang="ar-AE"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rPr>
              <a:t>أهل مدين ؟ </a:t>
            </a:r>
            <a:endParaRPr kumimoji="0" lang="en-US"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endParaRPr>
          </a:p>
          <a:p>
            <a:pPr marL="0" marR="0" lvl="0" indent="0" algn="r" defTabSz="457200" rtl="1"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n-US"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rPr>
              <a:t>------------------------------------------------------------------</a:t>
            </a:r>
          </a:p>
          <a:p>
            <a:pPr marL="0" marR="0" lvl="0" indent="0" algn="r" defTabSz="457200" rtl="1"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n-US" sz="112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mn-ea"/>
                <a:cs typeface="Sakkal Majalla" panose="02000000000000000000" pitchFamily="2" charset="-78"/>
              </a:rPr>
              <a:t>------------------------------------------------------------------</a:t>
            </a:r>
          </a:p>
          <a:p>
            <a:pPr marL="0" marR="0" lvl="0" indent="0" algn="r" defTabSz="457200" rtl="1" eaLnBrk="1" fontAlgn="auto" latinLnBrk="0" hangingPunct="1">
              <a:lnSpc>
                <a:spcPct val="100000"/>
              </a:lnSpc>
              <a:spcBef>
                <a:spcPts val="1000"/>
              </a:spcBef>
              <a:spcAft>
                <a:spcPts val="0"/>
              </a:spcAft>
              <a:buClr>
                <a:srgbClr val="90C226"/>
              </a:buClr>
              <a:buSzPct val="80000"/>
              <a:buFont typeface="Wingdings 3" charset="2"/>
              <a:buNone/>
              <a:tabLst/>
              <a:defRPr/>
            </a:pPr>
            <a:endParaRPr lang="he-IL" dirty="0"/>
          </a:p>
        </p:txBody>
      </p:sp>
    </p:spTree>
    <p:extLst>
      <p:ext uri="{BB962C8B-B14F-4D97-AF65-F5344CB8AC3E}">
        <p14:creationId xmlns:p14="http://schemas.microsoft.com/office/powerpoint/2010/main" val="2180151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94893AE0-F3EA-3DCE-2C41-5A8BE60267D7}"/>
              </a:ext>
            </a:extLst>
          </p:cNvPr>
          <p:cNvSpPr txBox="1"/>
          <p:nvPr/>
        </p:nvSpPr>
        <p:spPr>
          <a:xfrm>
            <a:off x="522514" y="640081"/>
            <a:ext cx="8634549" cy="4524315"/>
          </a:xfrm>
          <a:prstGeom prst="rect">
            <a:avLst/>
          </a:prstGeom>
          <a:noFill/>
        </p:spPr>
        <p:txBody>
          <a:bodyPr wrap="square">
            <a:spAutoFit/>
          </a:bodyPr>
          <a:lstStyle/>
          <a:p>
            <a:pPr algn="r"/>
            <a:r>
              <a:rPr lang="ar-LB" sz="3200" b="1" dirty="0">
                <a:latin typeface="Sakkal Majalla" panose="02000000000000000000" pitchFamily="2" charset="-78"/>
                <a:cs typeface="Sakkal Majalla" panose="02000000000000000000" pitchFamily="2" charset="-78"/>
              </a:rPr>
              <a:t>س4: كيف حاول السيد شعيب "ع" إقناع أهل مدين أنّه نبيّ ؟ </a:t>
            </a:r>
          </a:p>
          <a:p>
            <a:pPr algn="r"/>
            <a:r>
              <a:rPr lang="ar-LB" sz="3200" b="1" dirty="0">
                <a:latin typeface="Sakkal Majalla" panose="02000000000000000000" pitchFamily="2" charset="-78"/>
                <a:cs typeface="Sakkal Majalla" panose="02000000000000000000" pitchFamily="2" charset="-78"/>
              </a:rPr>
              <a:t>--------------------------------------------------------------------</a:t>
            </a:r>
          </a:p>
          <a:p>
            <a:pPr algn="r"/>
            <a:r>
              <a:rPr lang="ar-LB" sz="3200" b="1" dirty="0">
                <a:latin typeface="Sakkal Majalla" panose="02000000000000000000" pitchFamily="2" charset="-78"/>
                <a:cs typeface="Sakkal Majalla" panose="02000000000000000000" pitchFamily="2" charset="-78"/>
              </a:rPr>
              <a:t>--------------------------------------------------------------------</a:t>
            </a:r>
          </a:p>
          <a:p>
            <a:pPr algn="r"/>
            <a:r>
              <a:rPr lang="ar-LB" sz="3200" b="1" dirty="0">
                <a:latin typeface="Sakkal Majalla" panose="02000000000000000000" pitchFamily="2" charset="-78"/>
                <a:cs typeface="Sakkal Majalla" panose="02000000000000000000" pitchFamily="2" charset="-78"/>
              </a:rPr>
              <a:t>س5: ماذا فعل ملك أهل مدين في اليوم الثّاني ؟</a:t>
            </a:r>
          </a:p>
          <a:p>
            <a:pPr algn="r"/>
            <a:r>
              <a:rPr lang="ar-LB" sz="3200" b="1" dirty="0">
                <a:latin typeface="Sakkal Majalla" panose="02000000000000000000" pitchFamily="2" charset="-78"/>
                <a:cs typeface="Sakkal Majalla" panose="02000000000000000000" pitchFamily="2" charset="-78"/>
              </a:rPr>
              <a:t>--------------------------------------------------------------------</a:t>
            </a:r>
          </a:p>
          <a:p>
            <a:pPr algn="r"/>
            <a:r>
              <a:rPr lang="ar-LB" sz="3200" b="1" dirty="0">
                <a:latin typeface="Sakkal Majalla" panose="02000000000000000000" pitchFamily="2" charset="-78"/>
                <a:cs typeface="Sakkal Majalla" panose="02000000000000000000" pitchFamily="2" charset="-78"/>
              </a:rPr>
              <a:t>--------------------------------------------------------------------</a:t>
            </a:r>
          </a:p>
          <a:p>
            <a:pPr algn="r"/>
            <a:r>
              <a:rPr lang="ar-LB" sz="3200" b="1" dirty="0">
                <a:latin typeface="Sakkal Majalla" panose="02000000000000000000" pitchFamily="2" charset="-78"/>
                <a:cs typeface="Sakkal Majalla" panose="02000000000000000000" pitchFamily="2" charset="-78"/>
              </a:rPr>
              <a:t>س6: ماذا كان عقاب أهل مدين ؟ </a:t>
            </a:r>
          </a:p>
          <a:p>
            <a:pPr algn="r"/>
            <a:r>
              <a:rPr lang="ar-LB" sz="3200" b="1" dirty="0">
                <a:latin typeface="Sakkal Majalla" panose="02000000000000000000" pitchFamily="2" charset="-78"/>
                <a:cs typeface="Sakkal Majalla" panose="02000000000000000000" pitchFamily="2" charset="-78"/>
              </a:rPr>
              <a:t>---------------------------------------------------------------------</a:t>
            </a:r>
          </a:p>
          <a:p>
            <a:pPr algn="r"/>
            <a:r>
              <a:rPr lang="ar-LB" sz="3200" b="1" dirty="0">
                <a:latin typeface="Sakkal Majalla" panose="02000000000000000000" pitchFamily="2" charset="-78"/>
                <a:cs typeface="Sakkal Majalla" panose="02000000000000000000" pitchFamily="2" charset="-78"/>
              </a:rPr>
              <a:t>---------------------------------------------------------------------</a:t>
            </a:r>
          </a:p>
        </p:txBody>
      </p:sp>
    </p:spTree>
    <p:extLst>
      <p:ext uri="{BB962C8B-B14F-4D97-AF65-F5344CB8AC3E}">
        <p14:creationId xmlns:p14="http://schemas.microsoft.com/office/powerpoint/2010/main" val="172832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91E18CC7-B562-3F6C-0017-BFCCE6CB26F8}"/>
              </a:ext>
            </a:extLst>
          </p:cNvPr>
          <p:cNvSpPr txBox="1"/>
          <p:nvPr/>
        </p:nvSpPr>
        <p:spPr>
          <a:xfrm>
            <a:off x="4182291" y="538454"/>
            <a:ext cx="6100354" cy="369332"/>
          </a:xfrm>
          <a:prstGeom prst="rect">
            <a:avLst/>
          </a:prstGeom>
          <a:noFill/>
        </p:spPr>
        <p:txBody>
          <a:bodyPr wrap="square">
            <a:spAutoFit/>
          </a:bodyPr>
          <a:lstStyle/>
          <a:p>
            <a:r>
              <a:rPr lang="ar-LB" dirty="0">
                <a:solidFill>
                  <a:srgbClr val="0070C0"/>
                </a:solidFill>
              </a:rPr>
              <a:t>لعبة - معلومات عامة حول الزيارة</a:t>
            </a:r>
          </a:p>
        </p:txBody>
      </p:sp>
      <p:sp>
        <p:nvSpPr>
          <p:cNvPr id="5" name="תיבת טקסט 4">
            <a:extLst>
              <a:ext uri="{FF2B5EF4-FFF2-40B4-BE49-F238E27FC236}">
                <a16:creationId xmlns:a16="http://schemas.microsoft.com/office/drawing/2014/main" id="{1263BAC2-29A4-78DD-D350-7865F06B7A75}"/>
              </a:ext>
            </a:extLst>
          </p:cNvPr>
          <p:cNvSpPr txBox="1"/>
          <p:nvPr/>
        </p:nvSpPr>
        <p:spPr>
          <a:xfrm>
            <a:off x="3050177" y="1244377"/>
            <a:ext cx="6100354" cy="923330"/>
          </a:xfrm>
          <a:prstGeom prst="rect">
            <a:avLst/>
          </a:prstGeom>
          <a:noFill/>
        </p:spPr>
        <p:txBody>
          <a:bodyPr wrap="square">
            <a:spAutoFit/>
          </a:bodyPr>
          <a:lstStyle/>
          <a:p>
            <a:r>
              <a:rPr lang="en-US" dirty="0">
                <a:hlinkClick r:id="rId2"/>
              </a:rPr>
              <a:t>https://view.genial.ly/602e94919fd3e60dbdc46b59/game-zyr-mkm-lnby-shaayb-aas</a:t>
            </a:r>
            <a:endParaRPr lang="en-US" dirty="0"/>
          </a:p>
          <a:p>
            <a:endParaRPr lang="en-US" dirty="0"/>
          </a:p>
        </p:txBody>
      </p:sp>
      <p:pic>
        <p:nvPicPr>
          <p:cNvPr id="6" name="תמונה 5">
            <a:extLst>
              <a:ext uri="{FF2B5EF4-FFF2-40B4-BE49-F238E27FC236}">
                <a16:creationId xmlns:a16="http://schemas.microsoft.com/office/drawing/2014/main" id="{1ACFC16F-B8A4-F077-9F10-3CABE521A319}"/>
              </a:ext>
            </a:extLst>
          </p:cNvPr>
          <p:cNvPicPr>
            <a:picLocks noChangeAspect="1"/>
          </p:cNvPicPr>
          <p:nvPr/>
        </p:nvPicPr>
        <p:blipFill>
          <a:blip r:embed="rId3"/>
          <a:stretch>
            <a:fillRect/>
          </a:stretch>
        </p:blipFill>
        <p:spPr>
          <a:xfrm>
            <a:off x="1917795" y="2471558"/>
            <a:ext cx="6187976" cy="646232"/>
          </a:xfrm>
          <a:prstGeom prst="rect">
            <a:avLst/>
          </a:prstGeom>
        </p:spPr>
      </p:pic>
      <p:sp>
        <p:nvSpPr>
          <p:cNvPr id="8" name="תיבת טקסט 7">
            <a:extLst>
              <a:ext uri="{FF2B5EF4-FFF2-40B4-BE49-F238E27FC236}">
                <a16:creationId xmlns:a16="http://schemas.microsoft.com/office/drawing/2014/main" id="{CC4E0E13-8049-F866-6D56-6C601CE98135}"/>
              </a:ext>
            </a:extLst>
          </p:cNvPr>
          <p:cNvSpPr txBox="1"/>
          <p:nvPr/>
        </p:nvSpPr>
        <p:spPr>
          <a:xfrm>
            <a:off x="3050177" y="3112366"/>
            <a:ext cx="6100354" cy="923330"/>
          </a:xfrm>
          <a:prstGeom prst="rect">
            <a:avLst/>
          </a:prstGeom>
          <a:noFill/>
        </p:spPr>
        <p:txBody>
          <a:bodyPr wrap="square">
            <a:spAutoFit/>
          </a:bodyPr>
          <a:lstStyle/>
          <a:p>
            <a:r>
              <a:rPr lang="en-US" dirty="0">
                <a:hlinkClick r:id="rId4"/>
              </a:rPr>
              <a:t>https://create.kahoot.it/details/98656117-75d7-42ce-9764-552334c47f8d</a:t>
            </a:r>
            <a:endParaRPr lang="en-US" dirty="0"/>
          </a:p>
          <a:p>
            <a:endParaRPr lang="he-IL" dirty="0"/>
          </a:p>
        </p:txBody>
      </p:sp>
    </p:spTree>
    <p:extLst>
      <p:ext uri="{BB962C8B-B14F-4D97-AF65-F5344CB8AC3E}">
        <p14:creationId xmlns:p14="http://schemas.microsoft.com/office/powerpoint/2010/main" val="3704079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3FD0657-51EC-BA0A-0608-4A451B8C62CF}"/>
              </a:ext>
            </a:extLst>
          </p:cNvPr>
          <p:cNvSpPr>
            <a:spLocks noGrp="1"/>
          </p:cNvSpPr>
          <p:nvPr>
            <p:ph type="title"/>
          </p:nvPr>
        </p:nvSpPr>
        <p:spPr/>
        <p:txBody>
          <a:bodyPr/>
          <a:lstStyle/>
          <a:p>
            <a:pPr algn="ctr"/>
            <a:r>
              <a:rPr lang="ar-LB" dirty="0">
                <a:latin typeface="Sakkal Majalla" panose="02000000000000000000" pitchFamily="2" charset="-78"/>
                <a:cs typeface="Sakkal Majalla" panose="02000000000000000000" pitchFamily="2" charset="-78"/>
              </a:rPr>
              <a:t>روابط لمهام محوسبة</a:t>
            </a:r>
            <a:endParaRPr lang="he-IL" dirty="0">
              <a:latin typeface="Sakkal Majalla" panose="02000000000000000000" pitchFamily="2" charset="-78"/>
            </a:endParaRPr>
          </a:p>
        </p:txBody>
      </p:sp>
      <p:sp>
        <p:nvSpPr>
          <p:cNvPr id="3" name="מציין מיקום תוכן 2">
            <a:extLst>
              <a:ext uri="{FF2B5EF4-FFF2-40B4-BE49-F238E27FC236}">
                <a16:creationId xmlns:a16="http://schemas.microsoft.com/office/drawing/2014/main" id="{8424F7CB-56C7-4A81-E891-A24E3779359C}"/>
              </a:ext>
            </a:extLst>
          </p:cNvPr>
          <p:cNvSpPr>
            <a:spLocks noGrp="1"/>
          </p:cNvSpPr>
          <p:nvPr>
            <p:ph idx="1"/>
          </p:nvPr>
        </p:nvSpPr>
        <p:spPr>
          <a:xfrm>
            <a:off x="677334" y="1815737"/>
            <a:ext cx="8466666" cy="4225625"/>
          </a:xfrm>
        </p:spPr>
        <p:txBody>
          <a:bodyPr/>
          <a:lstStyle/>
          <a:p>
            <a:pPr marL="0" indent="0">
              <a:buNone/>
            </a:pPr>
            <a:r>
              <a:rPr lang="ar-LB" dirty="0"/>
              <a:t>لائم </a:t>
            </a:r>
            <a:r>
              <a:rPr lang="ar-LB" dirty="0">
                <a:hlinkClick r:id="rId2" action="ppaction://hlinkpres?slideindex=1&amp;slidetitle="/>
              </a:rPr>
              <a:t>ملائمة الكلمة</a:t>
            </a:r>
            <a:r>
              <a:rPr lang="ar-LB" dirty="0"/>
              <a:t> للصورة</a:t>
            </a:r>
          </a:p>
          <a:p>
            <a:pPr marL="0" indent="0">
              <a:buNone/>
            </a:pPr>
            <a:r>
              <a:rPr lang="ar-LB" dirty="0"/>
              <a:t>دولاب الأسئلة</a:t>
            </a:r>
          </a:p>
          <a:p>
            <a:pPr marL="0" indent="0">
              <a:buNone/>
            </a:pPr>
            <a:r>
              <a:rPr lang="ar-LB" dirty="0"/>
              <a:t>الاماكن المقدسة في </a:t>
            </a:r>
            <a:r>
              <a:rPr lang="ar-LB" dirty="0">
                <a:hlinkClick r:id="rId2" action="ppaction://hlinkpres?slideindex=1&amp;slidetitle="/>
              </a:rPr>
              <a:t>القرى</a:t>
            </a:r>
            <a:r>
              <a:rPr lang="ar-LB" dirty="0"/>
              <a:t> الدرزية</a:t>
            </a:r>
          </a:p>
          <a:p>
            <a:pPr marL="0" indent="0">
              <a:buNone/>
            </a:pPr>
            <a:r>
              <a:rPr lang="ar-LB" dirty="0"/>
              <a:t>أختر اسم القرية للمقام الملائم</a:t>
            </a:r>
          </a:p>
          <a:p>
            <a:pPr marL="0" indent="0">
              <a:buNone/>
            </a:pPr>
            <a:endParaRPr lang="he-IL" dirty="0"/>
          </a:p>
        </p:txBody>
      </p:sp>
    </p:spTree>
    <p:extLst>
      <p:ext uri="{BB962C8B-B14F-4D97-AF65-F5344CB8AC3E}">
        <p14:creationId xmlns:p14="http://schemas.microsoft.com/office/powerpoint/2010/main" val="3369707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B24B88F-2A7F-AD28-3960-90EE627BDC1D}"/>
              </a:ext>
            </a:extLst>
          </p:cNvPr>
          <p:cNvSpPr>
            <a:spLocks noGrp="1"/>
          </p:cNvSpPr>
          <p:nvPr>
            <p:ph type="title"/>
          </p:nvPr>
        </p:nvSpPr>
        <p:spPr/>
        <p:txBody>
          <a:bodyPr/>
          <a:lstStyle/>
          <a:p>
            <a:pPr algn="ctr"/>
            <a:r>
              <a:rPr lang="ar-LB" b="1" dirty="0">
                <a:latin typeface="Sakkal Majalla" panose="02000000000000000000" pitchFamily="2" charset="-78"/>
                <a:cs typeface="Sakkal Majalla" panose="02000000000000000000" pitchFamily="2" charset="-78"/>
              </a:rPr>
              <a:t>فيلم خطيب الانبياء</a:t>
            </a:r>
            <a:endParaRPr lang="he-IL" b="1" dirty="0">
              <a:latin typeface="Sakkal Majalla" panose="02000000000000000000" pitchFamily="2" charset="-78"/>
            </a:endParaRPr>
          </a:p>
        </p:txBody>
      </p:sp>
      <p:sp>
        <p:nvSpPr>
          <p:cNvPr id="3" name="מציין מיקום תוכן 2">
            <a:extLst>
              <a:ext uri="{FF2B5EF4-FFF2-40B4-BE49-F238E27FC236}">
                <a16:creationId xmlns:a16="http://schemas.microsoft.com/office/drawing/2014/main" id="{D4C64886-C611-FC35-D846-19048C1133EE}"/>
              </a:ext>
            </a:extLst>
          </p:cNvPr>
          <p:cNvSpPr>
            <a:spLocks noGrp="1"/>
          </p:cNvSpPr>
          <p:nvPr>
            <p:ph idx="1"/>
          </p:nvPr>
        </p:nvSpPr>
        <p:spPr/>
        <p:txBody>
          <a:bodyPr/>
          <a:lstStyle/>
          <a:p>
            <a:endParaRPr lang="ar-LB" dirty="0"/>
          </a:p>
          <a:p>
            <a:endParaRPr lang="ar-LB" dirty="0"/>
          </a:p>
          <a:p>
            <a:endParaRPr lang="ar-LB" dirty="0"/>
          </a:p>
          <a:p>
            <a:endParaRPr lang="ar-LB" dirty="0"/>
          </a:p>
          <a:p>
            <a:r>
              <a:rPr lang="en-US" dirty="0">
                <a:hlinkClick r:id="rId2"/>
              </a:rPr>
              <a:t>https://www.youtube.com/watch?v=Dak3Uvy-DHg&amp;t=1868s</a:t>
            </a:r>
            <a:endParaRPr lang="en-US" dirty="0"/>
          </a:p>
          <a:p>
            <a:endParaRPr lang="ar-LB" dirty="0"/>
          </a:p>
          <a:p>
            <a:endParaRPr lang="he-IL" dirty="0"/>
          </a:p>
        </p:txBody>
      </p:sp>
    </p:spTree>
    <p:extLst>
      <p:ext uri="{BB962C8B-B14F-4D97-AF65-F5344CB8AC3E}">
        <p14:creationId xmlns:p14="http://schemas.microsoft.com/office/powerpoint/2010/main" val="3234973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0FB63E1-4F71-D5C8-997C-35BC3AEF8F3B}"/>
              </a:ext>
            </a:extLst>
          </p:cNvPr>
          <p:cNvSpPr>
            <a:spLocks noGrp="1"/>
          </p:cNvSpPr>
          <p:nvPr>
            <p:ph type="ctrTitle"/>
          </p:nvPr>
        </p:nvSpPr>
        <p:spPr>
          <a:xfrm>
            <a:off x="1524000" y="665019"/>
            <a:ext cx="7528560" cy="628204"/>
          </a:xfrm>
        </p:spPr>
        <p:txBody>
          <a:bodyPr>
            <a:normAutofit fontScale="90000"/>
          </a:bodyPr>
          <a:lstStyle/>
          <a:p>
            <a:r>
              <a:rPr lang="ar-LB" b="1" dirty="0">
                <a:solidFill>
                  <a:srgbClr val="00B050"/>
                </a:solidFill>
                <a:latin typeface="Sakkal Majalla" panose="02000000000000000000" pitchFamily="2" charset="-78"/>
                <a:cs typeface="Sakkal Majalla" panose="02000000000000000000" pitchFamily="2" charset="-78"/>
              </a:rPr>
              <a:t>                   النبي شعيب عليه السلام</a:t>
            </a:r>
            <a:endParaRPr lang="he-IL" b="1" dirty="0">
              <a:solidFill>
                <a:srgbClr val="00B050"/>
              </a:solidFill>
              <a:latin typeface="Sakkal Majalla" panose="02000000000000000000" pitchFamily="2" charset="-78"/>
            </a:endParaRPr>
          </a:p>
        </p:txBody>
      </p:sp>
      <p:sp>
        <p:nvSpPr>
          <p:cNvPr id="3" name="כותרת משנה 2">
            <a:extLst>
              <a:ext uri="{FF2B5EF4-FFF2-40B4-BE49-F238E27FC236}">
                <a16:creationId xmlns:a16="http://schemas.microsoft.com/office/drawing/2014/main" id="{5AD608A7-9355-D7C2-5D3D-9C2EDC11C943}"/>
              </a:ext>
            </a:extLst>
          </p:cNvPr>
          <p:cNvSpPr>
            <a:spLocks noGrp="1"/>
          </p:cNvSpPr>
          <p:nvPr>
            <p:ph type="subTitle" idx="1"/>
          </p:nvPr>
        </p:nvSpPr>
        <p:spPr>
          <a:xfrm>
            <a:off x="522514" y="1645921"/>
            <a:ext cx="9144001" cy="4956762"/>
          </a:xfrm>
        </p:spPr>
        <p:txBody>
          <a:bodyPr>
            <a:normAutofit fontScale="70000" lnSpcReduction="20000"/>
          </a:bodyPr>
          <a:lstStyle/>
          <a:p>
            <a:pPr algn="just"/>
            <a:endParaRPr lang="ar-LB" sz="4100" dirty="0">
              <a:solidFill>
                <a:srgbClr val="0070C0"/>
              </a:solidFill>
              <a:latin typeface="Sakkal Majalla" panose="02000000000000000000" pitchFamily="2" charset="-78"/>
              <a:cs typeface="Sakkal Majalla" panose="02000000000000000000" pitchFamily="2" charset="-78"/>
            </a:endParaRPr>
          </a:p>
          <a:p>
            <a:pPr algn="just"/>
            <a:r>
              <a:rPr lang="ar-LB" sz="4100" b="1" dirty="0">
                <a:solidFill>
                  <a:srgbClr val="0070C0"/>
                </a:solidFill>
                <a:latin typeface="Sakkal Majalla" panose="02000000000000000000" pitchFamily="2" charset="-78"/>
                <a:cs typeface="Sakkal Majalla" panose="02000000000000000000" pitchFamily="2" charset="-78"/>
              </a:rPr>
              <a:t>اسمه: </a:t>
            </a:r>
            <a:r>
              <a:rPr lang="ar-LB" sz="3800" b="1" dirty="0">
                <a:latin typeface="Sakkal Majalla" panose="02000000000000000000" pitchFamily="2" charset="-78"/>
                <a:cs typeface="Sakkal Majalla" panose="02000000000000000000" pitchFamily="2" charset="-78"/>
              </a:rPr>
              <a:t>شعيب بن </a:t>
            </a:r>
            <a:r>
              <a:rPr lang="ar-LB" sz="3800" b="1" dirty="0" err="1">
                <a:latin typeface="Sakkal Majalla" panose="02000000000000000000" pitchFamily="2" charset="-78"/>
                <a:cs typeface="Sakkal Majalla" panose="02000000000000000000" pitchFamily="2" charset="-78"/>
              </a:rPr>
              <a:t>ميكيل</a:t>
            </a:r>
            <a:r>
              <a:rPr lang="ar-LB" sz="3800" b="1" dirty="0">
                <a:latin typeface="Sakkal Majalla" panose="02000000000000000000" pitchFamily="2" charset="-78"/>
                <a:cs typeface="Sakkal Majalla" panose="02000000000000000000" pitchFamily="2" charset="-78"/>
              </a:rPr>
              <a:t> بن يشجن بن مدين، وقيل شعيب بن </a:t>
            </a:r>
            <a:r>
              <a:rPr lang="ar-LB" sz="3800" b="1" dirty="0" err="1">
                <a:latin typeface="Sakkal Majalla" panose="02000000000000000000" pitchFamily="2" charset="-78"/>
                <a:cs typeface="Sakkal Majalla" panose="02000000000000000000" pitchFamily="2" charset="-78"/>
              </a:rPr>
              <a:t>ضيعون</a:t>
            </a:r>
            <a:r>
              <a:rPr lang="ar-LB" sz="3800" b="1" dirty="0">
                <a:latin typeface="Sakkal Majalla" panose="02000000000000000000" pitchFamily="2" charset="-78"/>
                <a:cs typeface="Sakkal Majalla" panose="02000000000000000000" pitchFamily="2" charset="-78"/>
              </a:rPr>
              <a:t> بن عنقا بن مدين</a:t>
            </a:r>
          </a:p>
          <a:p>
            <a:pPr algn="just"/>
            <a:r>
              <a:rPr lang="ar-LB" sz="3800" b="1" dirty="0">
                <a:latin typeface="Sakkal Majalla" panose="02000000000000000000" pitchFamily="2" charset="-78"/>
                <a:cs typeface="Sakkal Majalla" panose="02000000000000000000" pitchFamily="2" charset="-78"/>
              </a:rPr>
              <a:t> بن إبراهيم، وكان (ع) اسمه بالعبرانية (يثرون) او يترو بمعنى  (</a:t>
            </a:r>
            <a:r>
              <a:rPr lang="he-IL" sz="3800" b="1" dirty="0">
                <a:latin typeface="David" panose="020E0502060401010101" pitchFamily="34" charset="-79"/>
                <a:cs typeface="David" panose="020E0502060401010101" pitchFamily="34" charset="-79"/>
              </a:rPr>
              <a:t>יתר</a:t>
            </a:r>
            <a:r>
              <a:rPr lang="he-IL" sz="3800" b="1" dirty="0">
                <a:latin typeface="Sakkal Majalla" panose="02000000000000000000" pitchFamily="2" charset="-78"/>
                <a:cs typeface="Sakkal Majalla" panose="02000000000000000000" pitchFamily="2" charset="-78"/>
              </a:rPr>
              <a:t>- </a:t>
            </a:r>
            <a:r>
              <a:rPr lang="ar-LB" sz="3800" b="1" dirty="0">
                <a:latin typeface="Sakkal Majalla" panose="02000000000000000000" pitchFamily="2" charset="-78"/>
                <a:cs typeface="Sakkal Majalla" panose="02000000000000000000" pitchFamily="2" charset="-78"/>
              </a:rPr>
              <a:t>كثرة)</a:t>
            </a:r>
          </a:p>
          <a:p>
            <a:pPr algn="just"/>
            <a:endParaRPr lang="ar-LB" sz="3800" b="1" dirty="0">
              <a:latin typeface="Sakkal Majalla" panose="02000000000000000000" pitchFamily="2" charset="-78"/>
              <a:cs typeface="Sakkal Majalla" panose="02000000000000000000" pitchFamily="2" charset="-78"/>
            </a:endParaRPr>
          </a:p>
          <a:p>
            <a:pPr algn="just"/>
            <a:r>
              <a:rPr lang="ar-LB" sz="3800" b="1" dirty="0">
                <a:solidFill>
                  <a:srgbClr val="0070C0"/>
                </a:solidFill>
                <a:latin typeface="Sakkal Majalla" panose="02000000000000000000" pitchFamily="2" charset="-78"/>
                <a:cs typeface="Sakkal Majalla" panose="02000000000000000000" pitchFamily="2" charset="-78"/>
              </a:rPr>
              <a:t>تسميته: </a:t>
            </a:r>
            <a:r>
              <a:rPr lang="ar-LB" sz="3800" b="1" dirty="0">
                <a:latin typeface="Sakkal Majalla" panose="02000000000000000000" pitchFamily="2" charset="-78"/>
                <a:cs typeface="Sakkal Majalla" panose="02000000000000000000" pitchFamily="2" charset="-78"/>
              </a:rPr>
              <a:t>سمي شعيب لأن والده (ع) لما رزقه كان يدعو لربه: "الهي وسيدي قد كثرت عليّ الشعوب والقبائل بأرض مدين، فبارك لي في شعبي هذا"، يعني ولده.</a:t>
            </a:r>
          </a:p>
          <a:p>
            <a:pPr algn="just"/>
            <a:endParaRPr lang="ar-LB" sz="3800" b="1" dirty="0">
              <a:latin typeface="Sakkal Majalla" panose="02000000000000000000" pitchFamily="2" charset="-78"/>
              <a:cs typeface="Sakkal Majalla" panose="02000000000000000000" pitchFamily="2" charset="-78"/>
            </a:endParaRPr>
          </a:p>
          <a:p>
            <a:pPr algn="just"/>
            <a:r>
              <a:rPr lang="ar-LB" sz="3800" b="1" dirty="0">
                <a:solidFill>
                  <a:srgbClr val="0070C0"/>
                </a:solidFill>
                <a:latin typeface="Sakkal Majalla" panose="02000000000000000000" pitchFamily="2" charset="-78"/>
                <a:cs typeface="Sakkal Majalla" panose="02000000000000000000" pitchFamily="2" charset="-78"/>
              </a:rPr>
              <a:t>صفاته: </a:t>
            </a:r>
            <a:r>
              <a:rPr lang="ar-LB" sz="3800" b="1" dirty="0">
                <a:latin typeface="Sakkal Majalla" panose="02000000000000000000" pitchFamily="2" charset="-78"/>
                <a:cs typeface="Sakkal Majalla" panose="02000000000000000000" pitchFamily="2" charset="-78"/>
              </a:rPr>
              <a:t>كان غاية في الحسن والجمال، والبهاء والاعتدال، وأعطي علماً وفهماً، وكان قليل الكلام دائم الفكر، ناحل الجسم ومثالاً في الزّهد والعبادة.</a:t>
            </a:r>
          </a:p>
          <a:p>
            <a:pPr algn="just"/>
            <a:endParaRPr lang="ar-LB" sz="3800" b="1" dirty="0">
              <a:latin typeface="Sakkal Majalla" panose="02000000000000000000" pitchFamily="2" charset="-78"/>
              <a:cs typeface="Sakkal Majalla" panose="02000000000000000000" pitchFamily="2" charset="-78"/>
            </a:endParaRPr>
          </a:p>
          <a:p>
            <a:pPr algn="just"/>
            <a:r>
              <a:rPr lang="ar-LB" sz="3800" b="1" dirty="0">
                <a:solidFill>
                  <a:srgbClr val="0070C0"/>
                </a:solidFill>
                <a:latin typeface="Sakkal Majalla" panose="02000000000000000000" pitchFamily="2" charset="-78"/>
                <a:cs typeface="Sakkal Majalla" panose="02000000000000000000" pitchFamily="2" charset="-78"/>
              </a:rPr>
              <a:t>معيشته: </a:t>
            </a:r>
            <a:r>
              <a:rPr lang="ar-LB" sz="3800" b="1" dirty="0">
                <a:latin typeface="Sakkal Majalla" panose="02000000000000000000" pitchFamily="2" charset="-78"/>
                <a:cs typeface="Sakkal Majalla" panose="02000000000000000000" pitchFamily="2" charset="-78"/>
              </a:rPr>
              <a:t>ورث من أبيه غنماً كثيراً، فكان يأكل من لبنها ويعيش منها.</a:t>
            </a:r>
          </a:p>
        </p:txBody>
      </p:sp>
    </p:spTree>
    <p:extLst>
      <p:ext uri="{BB962C8B-B14F-4D97-AF65-F5344CB8AC3E}">
        <p14:creationId xmlns:p14="http://schemas.microsoft.com/office/powerpoint/2010/main" val="3009740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תיבת טקסט 4">
            <a:extLst>
              <a:ext uri="{FF2B5EF4-FFF2-40B4-BE49-F238E27FC236}">
                <a16:creationId xmlns:a16="http://schemas.microsoft.com/office/drawing/2014/main" id="{FACB9AC0-9C0B-B37C-C640-C4319FFAED86}"/>
              </a:ext>
            </a:extLst>
          </p:cNvPr>
          <p:cNvSpPr txBox="1"/>
          <p:nvPr/>
        </p:nvSpPr>
        <p:spPr>
          <a:xfrm>
            <a:off x="404949" y="1213522"/>
            <a:ext cx="9144000" cy="3202415"/>
          </a:xfrm>
          <a:prstGeom prst="rect">
            <a:avLst/>
          </a:prstGeom>
          <a:noFill/>
        </p:spPr>
        <p:txBody>
          <a:bodyPr wrap="square">
            <a:spAutoFit/>
          </a:bodyPr>
          <a:lstStyle/>
          <a:p>
            <a:pPr marL="0" marR="0" lvl="0" indent="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ar-LB" sz="28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0" indent="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ar-LB" sz="2800" b="1" i="0" u="none" strike="noStrike" kern="1200" cap="none" spc="0" normalizeH="0" baseline="0" noProof="0" dirty="0">
                <a:ln>
                  <a:noFill/>
                </a:ln>
                <a:solidFill>
                  <a:srgbClr val="0070C0"/>
                </a:solidFill>
                <a:effectLst/>
                <a:uLnTx/>
                <a:uFillTx/>
                <a:latin typeface="Sakkal Majalla" panose="02000000000000000000" pitchFamily="2" charset="-78"/>
                <a:cs typeface="Sakkal Majalla" panose="02000000000000000000" pitchFamily="2" charset="-78"/>
              </a:rPr>
              <a:t>قومه: </a:t>
            </a:r>
            <a:r>
              <a:rPr kumimoji="0" lang="ar-LB" sz="2800" b="1" i="0" u="none" strike="noStrike" kern="1200" cap="none" spc="0" normalizeH="0" baseline="0" noProof="0" dirty="0">
                <a:ln>
                  <a:noFill/>
                </a:ln>
                <a:solidFill>
                  <a:prstClr val="black"/>
                </a:solidFill>
                <a:effectLst/>
                <a:uLnTx/>
                <a:uFillTx/>
                <a:latin typeface="Sakkal Majalla" panose="02000000000000000000" pitchFamily="2" charset="-78"/>
                <a:cs typeface="Sakkal Majalla" panose="02000000000000000000" pitchFamily="2" charset="-78"/>
              </a:rPr>
              <a:t>شعب مدين بن إبراهيم (ع)، سكنوا في الحجاز حول مدينة معان من أطراف الشام، قريباً من بحيرة لوط.</a:t>
            </a:r>
          </a:p>
          <a:p>
            <a:pPr marL="0" marR="0" lvl="0" indent="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ar-LB" sz="2800" b="1" i="0" u="none" strike="noStrike" kern="1200" cap="none" spc="0" normalizeH="0" baseline="0" noProof="0" dirty="0">
                <a:ln>
                  <a:noFill/>
                </a:ln>
                <a:solidFill>
                  <a:prstClr val="black"/>
                </a:solidFill>
                <a:effectLst/>
                <a:uLnTx/>
                <a:uFillTx/>
                <a:latin typeface="Sakkal Majalla" panose="02000000000000000000" pitchFamily="2" charset="-78"/>
                <a:cs typeface="Sakkal Majalla" panose="02000000000000000000" pitchFamily="2" charset="-78"/>
              </a:rPr>
              <a:t>كانوا في عيش راغد، وهم مع ذلك أهل تجارة، فكانوا يطففون المكيال والميزان ويماكسون الناس في سلعهم إرادة شرائها بثمن بخس. وكان شعيب (ع) ينهاهم عن ذلك ويحذرهم عذاب الله، فأنكروا عليه ما جاء به وهو مصر على نصحهم.</a:t>
            </a:r>
          </a:p>
          <a:p>
            <a:pPr marL="0" marR="0" lvl="0" indent="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ar-LB" sz="2800" b="1" i="0" u="none" strike="noStrike" kern="1200" cap="none" spc="0" normalizeH="0" baseline="0" noProof="0" dirty="0">
                <a:ln>
                  <a:noFill/>
                </a:ln>
                <a:solidFill>
                  <a:prstClr val="black"/>
                </a:solidFill>
                <a:effectLst/>
                <a:uLnTx/>
                <a:uFillTx/>
                <a:latin typeface="Sakkal Majalla" panose="02000000000000000000" pitchFamily="2" charset="-78"/>
                <a:cs typeface="Sakkal Majalla" panose="02000000000000000000" pitchFamily="2" charset="-78"/>
              </a:rPr>
              <a:t> </a:t>
            </a:r>
          </a:p>
        </p:txBody>
      </p:sp>
      <p:pic>
        <p:nvPicPr>
          <p:cNvPr id="2" name="תמונה 1">
            <a:extLst>
              <a:ext uri="{FF2B5EF4-FFF2-40B4-BE49-F238E27FC236}">
                <a16:creationId xmlns:a16="http://schemas.microsoft.com/office/drawing/2014/main" id="{647FEE11-ECE4-5AD1-B691-C041D5E2FF16}"/>
              </a:ext>
            </a:extLst>
          </p:cNvPr>
          <p:cNvPicPr>
            <a:picLocks noChangeAspect="1"/>
          </p:cNvPicPr>
          <p:nvPr/>
        </p:nvPicPr>
        <p:blipFill>
          <a:blip r:embed="rId2"/>
          <a:stretch>
            <a:fillRect/>
          </a:stretch>
        </p:blipFill>
        <p:spPr>
          <a:xfrm>
            <a:off x="1084217" y="4258491"/>
            <a:ext cx="5473337" cy="244275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711935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B097CE7-8A46-9BDF-925D-216894DA21A9}"/>
              </a:ext>
            </a:extLst>
          </p:cNvPr>
          <p:cNvSpPr>
            <a:spLocks noGrp="1"/>
          </p:cNvSpPr>
          <p:nvPr>
            <p:ph type="title"/>
          </p:nvPr>
        </p:nvSpPr>
        <p:spPr>
          <a:xfrm>
            <a:off x="781837" y="37736"/>
            <a:ext cx="8596668" cy="1320800"/>
          </a:xfrm>
        </p:spPr>
        <p:txBody>
          <a:bodyPr/>
          <a:lstStyle/>
          <a:p>
            <a:pPr algn="ctr"/>
            <a:r>
              <a:rPr lang="ar-LB" b="1" dirty="0">
                <a:latin typeface="Sakkal Majalla" panose="02000000000000000000" pitchFamily="2" charset="-78"/>
                <a:cs typeface="Sakkal Majalla" panose="02000000000000000000" pitchFamily="2" charset="-78"/>
              </a:rPr>
              <a:t>زيارة مقام النّبيّ شعيب عليه السّلام</a:t>
            </a:r>
            <a:br>
              <a:rPr lang="ar-LB" b="1" dirty="0">
                <a:latin typeface="Sakkal Majalla" panose="02000000000000000000" pitchFamily="2" charset="-78"/>
                <a:cs typeface="Sakkal Majalla" panose="02000000000000000000" pitchFamily="2" charset="-78"/>
              </a:rPr>
            </a:br>
            <a:endParaRPr lang="he-IL" b="1" dirty="0">
              <a:latin typeface="Sakkal Majalla" panose="02000000000000000000" pitchFamily="2" charset="-78"/>
            </a:endParaRPr>
          </a:p>
        </p:txBody>
      </p:sp>
      <p:sp>
        <p:nvSpPr>
          <p:cNvPr id="3" name="מציין מיקום תוכן 2">
            <a:extLst>
              <a:ext uri="{FF2B5EF4-FFF2-40B4-BE49-F238E27FC236}">
                <a16:creationId xmlns:a16="http://schemas.microsoft.com/office/drawing/2014/main" id="{85BACB37-54D9-299E-C8FD-C196DB152220}"/>
              </a:ext>
            </a:extLst>
          </p:cNvPr>
          <p:cNvSpPr>
            <a:spLocks noGrp="1"/>
          </p:cNvSpPr>
          <p:nvPr>
            <p:ph idx="1"/>
          </p:nvPr>
        </p:nvSpPr>
        <p:spPr>
          <a:xfrm>
            <a:off x="677334" y="849086"/>
            <a:ext cx="9041432" cy="6008913"/>
          </a:xfrm>
        </p:spPr>
        <p:txBody>
          <a:bodyPr>
            <a:normAutofit fontScale="32500" lnSpcReduction="20000"/>
          </a:bodyPr>
          <a:lstStyle/>
          <a:p>
            <a:pPr marL="0" indent="0">
              <a:buNone/>
            </a:pPr>
            <a:r>
              <a:rPr lang="ar-LB" sz="11200" b="1" dirty="0">
                <a:solidFill>
                  <a:srgbClr val="C00000"/>
                </a:solidFill>
                <a:latin typeface="Sakkal Majalla" panose="02000000000000000000" pitchFamily="2" charset="-78"/>
                <a:cs typeface="Sakkal Majalla" panose="02000000000000000000" pitchFamily="2" charset="-78"/>
              </a:rPr>
              <a:t>  </a:t>
            </a:r>
            <a:r>
              <a:rPr lang="ar-LB" sz="7400" b="1" dirty="0">
                <a:solidFill>
                  <a:srgbClr val="C00000"/>
                </a:solidFill>
                <a:latin typeface="Sakkal Majalla" panose="02000000000000000000" pitchFamily="2" charset="-78"/>
                <a:cs typeface="Sakkal Majalla" panose="02000000000000000000" pitchFamily="2" charset="-78"/>
              </a:rPr>
              <a:t>موعدها:</a:t>
            </a:r>
          </a:p>
          <a:p>
            <a:pPr algn="just">
              <a:lnSpc>
                <a:spcPct val="170000"/>
              </a:lnSpc>
              <a:buFont typeface="Arial" panose="020B0604020202020204" pitchFamily="34" charset="0"/>
              <a:buChar char="•"/>
            </a:pPr>
            <a:r>
              <a:rPr lang="ar-LB" sz="7400" b="1" dirty="0">
                <a:latin typeface="Sakkal Majalla" panose="02000000000000000000" pitchFamily="2" charset="-78"/>
                <a:cs typeface="Sakkal Majalla" panose="02000000000000000000" pitchFamily="2" charset="-78"/>
              </a:rPr>
              <a:t>تحلّ زيارة مقام النّبي شعيب (ع) في حطين في الخامس والعشرين</a:t>
            </a:r>
          </a:p>
          <a:p>
            <a:pPr marL="0" indent="0" algn="just">
              <a:lnSpc>
                <a:spcPct val="170000"/>
              </a:lnSpc>
              <a:buNone/>
            </a:pPr>
            <a:r>
              <a:rPr lang="ar-LB" sz="7400" b="1" dirty="0">
                <a:latin typeface="Sakkal Majalla" panose="02000000000000000000" pitchFamily="2" charset="-78"/>
                <a:cs typeface="Sakkal Majalla" panose="02000000000000000000" pitchFamily="2" charset="-78"/>
              </a:rPr>
              <a:t>       (25) من شهر نيسان من كلّ عام. اول زيارة للمقام كانت بشكل رسمي سنة 1884</a:t>
            </a:r>
          </a:p>
          <a:p>
            <a:pPr marL="0" indent="0" algn="just">
              <a:lnSpc>
                <a:spcPct val="170000"/>
              </a:lnSpc>
              <a:buNone/>
            </a:pPr>
            <a:r>
              <a:rPr lang="ar-LB" sz="7400" b="1" dirty="0">
                <a:solidFill>
                  <a:srgbClr val="C00000"/>
                </a:solidFill>
                <a:latin typeface="Sakkal Majalla" panose="02000000000000000000" pitchFamily="2" charset="-78"/>
                <a:cs typeface="Sakkal Majalla" panose="02000000000000000000" pitchFamily="2" charset="-78"/>
              </a:rPr>
              <a:t> أهداف زيارة المقام:</a:t>
            </a:r>
          </a:p>
          <a:p>
            <a:pPr algn="just">
              <a:lnSpc>
                <a:spcPct val="170000"/>
              </a:lnSpc>
              <a:buFont typeface="Arial" panose="020B0604020202020204" pitchFamily="34" charset="0"/>
              <a:buChar char="•"/>
            </a:pPr>
            <a:r>
              <a:rPr lang="ar-LB" sz="7400" b="1" dirty="0">
                <a:latin typeface="Sakkal Majalla" panose="02000000000000000000" pitchFamily="2" charset="-78"/>
                <a:cs typeface="Sakkal Majalla" panose="02000000000000000000" pitchFamily="2" charset="-78"/>
              </a:rPr>
              <a:t>التّبرك بقدسيّة المقام.</a:t>
            </a:r>
          </a:p>
          <a:p>
            <a:pPr algn="just">
              <a:lnSpc>
                <a:spcPct val="170000"/>
              </a:lnSpc>
              <a:buFont typeface="Arial" panose="020B0604020202020204" pitchFamily="34" charset="0"/>
              <a:buChar char="•"/>
            </a:pPr>
            <a:r>
              <a:rPr lang="ar-LB" sz="7400" b="1" dirty="0">
                <a:latin typeface="Sakkal Majalla" panose="02000000000000000000" pitchFamily="2" charset="-78"/>
                <a:cs typeface="Sakkal Majalla" panose="02000000000000000000" pitchFamily="2" charset="-78"/>
              </a:rPr>
              <a:t>إيفاء النذر.</a:t>
            </a:r>
          </a:p>
          <a:p>
            <a:pPr algn="just">
              <a:lnSpc>
                <a:spcPct val="170000"/>
              </a:lnSpc>
              <a:buFont typeface="Arial" panose="020B0604020202020204" pitchFamily="34" charset="0"/>
              <a:buChar char="•"/>
            </a:pPr>
            <a:r>
              <a:rPr lang="ar-LB" sz="7400" b="1" dirty="0">
                <a:latin typeface="Sakkal Majalla" panose="02000000000000000000" pitchFamily="2" charset="-78"/>
                <a:cs typeface="Sakkal Majalla" panose="02000000000000000000" pitchFamily="2" charset="-78"/>
              </a:rPr>
              <a:t>الصّلاة والعبادة.</a:t>
            </a:r>
          </a:p>
          <a:p>
            <a:pPr algn="just">
              <a:lnSpc>
                <a:spcPct val="170000"/>
              </a:lnSpc>
              <a:buFont typeface="Arial" panose="020B0604020202020204" pitchFamily="34" charset="0"/>
              <a:buChar char="•"/>
            </a:pPr>
            <a:r>
              <a:rPr lang="ar-LB" sz="7400" b="1" dirty="0">
                <a:latin typeface="Sakkal Majalla" panose="02000000000000000000" pitchFamily="2" charset="-78"/>
                <a:cs typeface="Sakkal Majalla" panose="02000000000000000000" pitchFamily="2" charset="-78"/>
              </a:rPr>
              <a:t>اجتماعات دينية وشعبية.</a:t>
            </a:r>
          </a:p>
          <a:p>
            <a:pPr marL="0" indent="0">
              <a:buNone/>
            </a:pPr>
            <a:r>
              <a:rPr lang="ar-LB" sz="8000" b="1" dirty="0">
                <a:solidFill>
                  <a:srgbClr val="C00000"/>
                </a:solidFill>
                <a:latin typeface="Sakkal Majalla" panose="02000000000000000000" pitchFamily="2" charset="-78"/>
                <a:cs typeface="Sakkal Majalla" panose="02000000000000000000" pitchFamily="2" charset="-78"/>
              </a:rPr>
              <a:t>  </a:t>
            </a:r>
            <a:endParaRPr lang="he-IL" dirty="0"/>
          </a:p>
        </p:txBody>
      </p:sp>
    </p:spTree>
    <p:extLst>
      <p:ext uri="{BB962C8B-B14F-4D97-AF65-F5344CB8AC3E}">
        <p14:creationId xmlns:p14="http://schemas.microsoft.com/office/powerpoint/2010/main" val="235065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1878426-0396-8CD4-548B-47711D5D4C51}"/>
              </a:ext>
            </a:extLst>
          </p:cNvPr>
          <p:cNvSpPr>
            <a:spLocks noGrp="1"/>
          </p:cNvSpPr>
          <p:nvPr>
            <p:ph type="title"/>
          </p:nvPr>
        </p:nvSpPr>
        <p:spPr/>
        <p:txBody>
          <a:bodyPr/>
          <a:lstStyle/>
          <a:p>
            <a:pPr algn="ctr"/>
            <a:r>
              <a:rPr lang="ar-LB" b="1" dirty="0">
                <a:latin typeface="Sakkal Majalla" panose="02000000000000000000" pitchFamily="2" charset="-78"/>
                <a:cs typeface="Sakkal Majalla" panose="02000000000000000000" pitchFamily="2" charset="-78"/>
              </a:rPr>
              <a:t>زيارة مقام النّبيّ شعيب عليه السّلام</a:t>
            </a:r>
            <a:br>
              <a:rPr lang="ar-LB" b="1" dirty="0">
                <a:latin typeface="Sakkal Majalla" panose="02000000000000000000" pitchFamily="2" charset="-78"/>
                <a:cs typeface="Sakkal Majalla" panose="02000000000000000000" pitchFamily="2" charset="-78"/>
              </a:rPr>
            </a:br>
            <a:endParaRPr lang="he-IL" b="1" dirty="0">
              <a:latin typeface="Sakkal Majalla" panose="02000000000000000000" pitchFamily="2" charset="-78"/>
            </a:endParaRPr>
          </a:p>
        </p:txBody>
      </p:sp>
      <p:sp>
        <p:nvSpPr>
          <p:cNvPr id="3" name="מציין מיקום תוכן 2">
            <a:extLst>
              <a:ext uri="{FF2B5EF4-FFF2-40B4-BE49-F238E27FC236}">
                <a16:creationId xmlns:a16="http://schemas.microsoft.com/office/drawing/2014/main" id="{BF0F0908-3C41-65D2-4973-CAF642820AB3}"/>
              </a:ext>
            </a:extLst>
          </p:cNvPr>
          <p:cNvSpPr>
            <a:spLocks noGrp="1"/>
          </p:cNvSpPr>
          <p:nvPr>
            <p:ph idx="1"/>
          </p:nvPr>
        </p:nvSpPr>
        <p:spPr>
          <a:xfrm>
            <a:off x="677334" y="1502229"/>
            <a:ext cx="8596668" cy="5355771"/>
          </a:xfrm>
        </p:spPr>
        <p:txBody>
          <a:bodyPr>
            <a:normAutofit/>
          </a:bodyPr>
          <a:lstStyle/>
          <a:p>
            <a:pPr marL="0" indent="0">
              <a:buNone/>
            </a:pPr>
            <a:r>
              <a:rPr lang="ar-LB" sz="2800" b="1" dirty="0">
                <a:solidFill>
                  <a:srgbClr val="C00000"/>
                </a:solidFill>
                <a:latin typeface="Sakkal Majalla" panose="02000000000000000000" pitchFamily="2" charset="-78"/>
                <a:cs typeface="Sakkal Majalla" panose="02000000000000000000" pitchFamily="2" charset="-78"/>
              </a:rPr>
              <a:t>يوم الزّيارة:</a:t>
            </a:r>
          </a:p>
          <a:p>
            <a:pPr>
              <a:buFont typeface="Arial" panose="020B0604020202020204" pitchFamily="34" charset="0"/>
              <a:buChar char="•"/>
            </a:pPr>
            <a:r>
              <a:rPr lang="ar-LB" sz="2400" b="1" dirty="0">
                <a:latin typeface="Sakkal Majalla" panose="02000000000000000000" pitchFamily="2" charset="-78"/>
                <a:cs typeface="Sakkal Majalla" panose="02000000000000000000" pitchFamily="2" charset="-78"/>
              </a:rPr>
              <a:t>في هذا اليوم (25 نيسان) يزدحم المقام الشّريف بالزّائرين الّذين يفدون لالتماس البركة ولأداء واجب الزّيارة، حيث يلتقي الزّائر بصديق قديم، أو يتعرف على صديق جديد، وترى النّاس بين مسلم ومهنئ ومودع.</a:t>
            </a:r>
          </a:p>
          <a:p>
            <a:pPr>
              <a:buFont typeface="Arial" panose="020B0604020202020204" pitchFamily="34" charset="0"/>
              <a:buChar char="•"/>
            </a:pPr>
            <a:endParaRPr lang="ar-LB" sz="2400" b="1" dirty="0">
              <a:latin typeface="Sakkal Majalla" panose="02000000000000000000" pitchFamily="2" charset="-78"/>
              <a:cs typeface="Sakkal Majalla" panose="02000000000000000000" pitchFamily="2" charset="-78"/>
            </a:endParaRPr>
          </a:p>
          <a:p>
            <a:pPr>
              <a:buFont typeface="Arial" panose="020B0604020202020204" pitchFamily="34" charset="0"/>
              <a:buChar char="•"/>
            </a:pPr>
            <a:r>
              <a:rPr lang="ar-LB" sz="2400" b="1" dirty="0">
                <a:latin typeface="Sakkal Majalla" panose="02000000000000000000" pitchFamily="2" charset="-78"/>
                <a:cs typeface="Sakkal Majalla" panose="02000000000000000000" pitchFamily="2" charset="-78"/>
              </a:rPr>
              <a:t>في تمام السّاعة العاشرة صباحاً يحين موعد تلاوة المواعظ وترتيل الأناشيد الدّينية التي تخرج من حناجر عذبة وبأصوات جميلة، فيتزين المجتمع بالرّوحانية ويكتسي بالخشوع لله.</a:t>
            </a:r>
          </a:p>
          <a:p>
            <a:pPr>
              <a:buFont typeface="Arial" panose="020B0604020202020204" pitchFamily="34" charset="0"/>
              <a:buChar char="•"/>
            </a:pPr>
            <a:r>
              <a:rPr lang="ar-LB" sz="2400" b="1" dirty="0">
                <a:latin typeface="Sakkal Majalla" panose="02000000000000000000" pitchFamily="2" charset="-78"/>
                <a:cs typeface="Sakkal Majalla" panose="02000000000000000000" pitchFamily="2" charset="-78"/>
              </a:rPr>
              <a:t>عندما تحين السّاعة الحادية عشرة، يبدأ رجال الدّين بتلاوة الذّكر الحكيم والقيام بالشّعائر الدّينية، الّتي تستمر على مدى ساعة ونصف السّاعة تقريباً.</a:t>
            </a:r>
          </a:p>
          <a:p>
            <a:pPr>
              <a:buFont typeface="Arial" panose="020B0604020202020204" pitchFamily="34" charset="0"/>
              <a:buChar char="•"/>
            </a:pPr>
            <a:endParaRPr lang="ar-LB" sz="2400" b="1" dirty="0">
              <a:latin typeface="Sakkal Majalla" panose="02000000000000000000" pitchFamily="2" charset="-78"/>
              <a:cs typeface="Sakkal Majalla" panose="02000000000000000000" pitchFamily="2" charset="-78"/>
            </a:endParaRPr>
          </a:p>
          <a:p>
            <a:pPr>
              <a:buFont typeface="Arial" panose="020B0604020202020204" pitchFamily="34" charset="0"/>
              <a:buChar char="•"/>
            </a:pPr>
            <a:r>
              <a:rPr lang="ar-LB" sz="2400" b="1" dirty="0">
                <a:latin typeface="Sakkal Majalla" panose="02000000000000000000" pitchFamily="2" charset="-78"/>
                <a:cs typeface="Sakkal Majalla" panose="02000000000000000000" pitchFamily="2" charset="-78"/>
              </a:rPr>
              <a:t>وفيما بعد يتناول الزّائرون الحلويات، ويعودون إلى قراهم.</a:t>
            </a:r>
          </a:p>
          <a:p>
            <a:endParaRPr lang="he-IL" dirty="0"/>
          </a:p>
        </p:txBody>
      </p:sp>
    </p:spTree>
    <p:extLst>
      <p:ext uri="{BB962C8B-B14F-4D97-AF65-F5344CB8AC3E}">
        <p14:creationId xmlns:p14="http://schemas.microsoft.com/office/powerpoint/2010/main" val="2484378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5E6934A-45A3-E73E-FD45-30DC56AE0382}"/>
              </a:ext>
            </a:extLst>
          </p:cNvPr>
          <p:cNvSpPr>
            <a:spLocks noGrp="1"/>
          </p:cNvSpPr>
          <p:nvPr>
            <p:ph type="title"/>
          </p:nvPr>
        </p:nvSpPr>
        <p:spPr>
          <a:xfrm>
            <a:off x="677334" y="609600"/>
            <a:ext cx="8596668" cy="552994"/>
          </a:xfrm>
        </p:spPr>
        <p:txBody>
          <a:bodyPr>
            <a:noAutofit/>
          </a:bodyPr>
          <a:lstStyle/>
          <a:p>
            <a:pPr algn="ctr"/>
            <a:r>
              <a:rPr lang="ar-LB" sz="3200" b="1" dirty="0">
                <a:latin typeface="Sakkal Majalla" panose="02000000000000000000" pitchFamily="2" charset="-78"/>
                <a:cs typeface="Sakkal Majalla" panose="02000000000000000000" pitchFamily="2" charset="-78"/>
              </a:rPr>
              <a:t>أسئلة وفعاليّات</a:t>
            </a:r>
            <a:endParaRPr lang="he-IL" sz="3200" b="1" dirty="0">
              <a:latin typeface="Sakkal Majalla" panose="02000000000000000000" pitchFamily="2" charset="-78"/>
            </a:endParaRPr>
          </a:p>
        </p:txBody>
      </p:sp>
      <p:sp>
        <p:nvSpPr>
          <p:cNvPr id="3" name="מציין מיקום תוכן 2">
            <a:extLst>
              <a:ext uri="{FF2B5EF4-FFF2-40B4-BE49-F238E27FC236}">
                <a16:creationId xmlns:a16="http://schemas.microsoft.com/office/drawing/2014/main" id="{2BB62A74-5543-5539-6F1D-0A1CBF312E99}"/>
              </a:ext>
            </a:extLst>
          </p:cNvPr>
          <p:cNvSpPr>
            <a:spLocks noGrp="1"/>
          </p:cNvSpPr>
          <p:nvPr>
            <p:ph idx="1"/>
          </p:nvPr>
        </p:nvSpPr>
        <p:spPr>
          <a:xfrm>
            <a:off x="964716" y="1162594"/>
            <a:ext cx="8596668" cy="5695406"/>
          </a:xfrm>
        </p:spPr>
        <p:txBody>
          <a:bodyPr>
            <a:normAutofit fontScale="25000" lnSpcReduction="20000"/>
          </a:bodyPr>
          <a:lstStyle/>
          <a:p>
            <a:pPr marL="0" indent="0">
              <a:buNone/>
            </a:pPr>
            <a:r>
              <a:rPr lang="ar-LB" sz="8000" b="1" dirty="0">
                <a:latin typeface="Sakkal Majalla" panose="02000000000000000000" pitchFamily="2" charset="-78"/>
                <a:cs typeface="Sakkal Majalla" panose="02000000000000000000" pitchFamily="2" charset="-78"/>
              </a:rPr>
              <a:t>س1: متى يحل موعد الزّيارة السّنوية؟</a:t>
            </a:r>
          </a:p>
          <a:p>
            <a:pPr marL="0" indent="0">
              <a:buNone/>
            </a:pPr>
            <a:r>
              <a:rPr lang="ar-LB" sz="8000" b="1" dirty="0">
                <a:latin typeface="Sakkal Majalla" panose="02000000000000000000" pitchFamily="2" charset="-78"/>
                <a:cs typeface="Sakkal Majalla" panose="02000000000000000000" pitchFamily="2" charset="-78"/>
              </a:rPr>
              <a:t>------------------------------------------------------------------------</a:t>
            </a:r>
          </a:p>
          <a:p>
            <a:pPr marL="0" indent="0">
              <a:buNone/>
            </a:pPr>
            <a:r>
              <a:rPr lang="ar-LB" sz="8000" b="1" dirty="0">
                <a:latin typeface="Sakkal Majalla" panose="02000000000000000000" pitchFamily="2" charset="-78"/>
                <a:cs typeface="Sakkal Majalla" panose="02000000000000000000" pitchFamily="2" charset="-78"/>
              </a:rPr>
              <a:t>------------------------------------------------------------------------</a:t>
            </a:r>
          </a:p>
          <a:p>
            <a:pPr marL="0" indent="0">
              <a:buNone/>
            </a:pPr>
            <a:r>
              <a:rPr lang="ar-LB" sz="8000" b="1" dirty="0">
                <a:latin typeface="Sakkal Majalla" panose="02000000000000000000" pitchFamily="2" charset="-78"/>
                <a:cs typeface="Sakkal Majalla" panose="02000000000000000000" pitchFamily="2" charset="-78"/>
              </a:rPr>
              <a:t>س2: لماذا نزور المقام؟</a:t>
            </a:r>
          </a:p>
          <a:p>
            <a:pPr marL="0" indent="0">
              <a:buNone/>
            </a:pPr>
            <a:r>
              <a:rPr lang="ar-LB" sz="8000" b="1" dirty="0">
                <a:latin typeface="Sakkal Majalla" panose="02000000000000000000" pitchFamily="2" charset="-78"/>
                <a:cs typeface="Sakkal Majalla" panose="02000000000000000000" pitchFamily="2" charset="-78"/>
              </a:rPr>
              <a:t>-----------------------------------------------------------------------</a:t>
            </a:r>
          </a:p>
          <a:p>
            <a:pPr marL="0" indent="0">
              <a:buNone/>
            </a:pPr>
            <a:r>
              <a:rPr lang="ar-LB" sz="8000" b="1" dirty="0">
                <a:latin typeface="Sakkal Majalla" panose="02000000000000000000" pitchFamily="2" charset="-78"/>
                <a:cs typeface="Sakkal Majalla" panose="02000000000000000000" pitchFamily="2" charset="-78"/>
              </a:rPr>
              <a:t>-----------------------------------------------------------------------</a:t>
            </a:r>
          </a:p>
          <a:p>
            <a:pPr marL="0" indent="0" algn="just">
              <a:lnSpc>
                <a:spcPct val="120000"/>
              </a:lnSpc>
              <a:buNone/>
            </a:pPr>
            <a:r>
              <a:rPr lang="ar-LB" sz="8000" b="1" dirty="0">
                <a:latin typeface="Sakkal Majalla" panose="02000000000000000000" pitchFamily="2" charset="-78"/>
                <a:cs typeface="Sakkal Majalla" panose="02000000000000000000" pitchFamily="2" charset="-78"/>
              </a:rPr>
              <a:t>س3: من يحضر إلى المقام في يوم الزّيارة؟</a:t>
            </a:r>
          </a:p>
          <a:p>
            <a:pPr marL="0" indent="0">
              <a:buNone/>
            </a:pPr>
            <a:r>
              <a:rPr lang="ar-LB" sz="8000" b="1" dirty="0">
                <a:latin typeface="Sakkal Majalla" panose="02000000000000000000" pitchFamily="2" charset="-78"/>
                <a:cs typeface="Sakkal Majalla" panose="02000000000000000000" pitchFamily="2" charset="-78"/>
              </a:rPr>
              <a:t>-----------------------------------------------------------------------</a:t>
            </a:r>
          </a:p>
          <a:p>
            <a:pPr marL="0" indent="0">
              <a:buNone/>
            </a:pPr>
            <a:r>
              <a:rPr lang="ar-LB" sz="8000" b="1" dirty="0">
                <a:latin typeface="Sakkal Majalla" panose="02000000000000000000" pitchFamily="2" charset="-78"/>
                <a:cs typeface="Sakkal Majalla" panose="02000000000000000000" pitchFamily="2" charset="-78"/>
              </a:rPr>
              <a:t>----------------------------------------------------------------------</a:t>
            </a:r>
          </a:p>
          <a:p>
            <a:pPr marL="0" indent="0">
              <a:buNone/>
            </a:pPr>
            <a:r>
              <a:rPr lang="ar-LB" sz="8000" b="1" dirty="0">
                <a:latin typeface="Sakkal Majalla" panose="02000000000000000000" pitchFamily="2" charset="-78"/>
                <a:cs typeface="Sakkal Majalla" panose="02000000000000000000" pitchFamily="2" charset="-78"/>
              </a:rPr>
              <a:t>س4: ماذا يفعل المشايخ عندما تحين السّاعة العاشرة؟</a:t>
            </a:r>
          </a:p>
          <a:p>
            <a:pPr marL="0" indent="0">
              <a:buNone/>
            </a:pPr>
            <a:r>
              <a:rPr lang="ar-LB" sz="8000" b="1" dirty="0">
                <a:latin typeface="Sakkal Majalla" panose="02000000000000000000" pitchFamily="2" charset="-78"/>
                <a:cs typeface="Sakkal Majalla" panose="02000000000000000000" pitchFamily="2" charset="-78"/>
              </a:rPr>
              <a:t>----------------------------------------------------------------------</a:t>
            </a:r>
          </a:p>
          <a:p>
            <a:pPr marL="0" indent="0">
              <a:buNone/>
            </a:pPr>
            <a:r>
              <a:rPr lang="ar-LB" sz="8000" b="1" dirty="0">
                <a:latin typeface="Sakkal Majalla" panose="02000000000000000000" pitchFamily="2" charset="-78"/>
                <a:cs typeface="Sakkal Majalla" panose="02000000000000000000" pitchFamily="2" charset="-78"/>
              </a:rPr>
              <a:t>----------------------------------------------------------------------</a:t>
            </a:r>
          </a:p>
          <a:p>
            <a:pPr marL="0" indent="0">
              <a:buNone/>
            </a:pPr>
            <a:r>
              <a:rPr lang="ar-LB" sz="8000" b="1" dirty="0">
                <a:latin typeface="Sakkal Majalla" panose="02000000000000000000" pitchFamily="2" charset="-78"/>
                <a:cs typeface="Sakkal Majalla" panose="02000000000000000000" pitchFamily="2" charset="-78"/>
              </a:rPr>
              <a:t>س5: ما هي عبارات المعايدة المتبادلة في الزّيارة؟ </a:t>
            </a:r>
          </a:p>
          <a:p>
            <a:pPr marL="0" indent="0">
              <a:buNone/>
            </a:pPr>
            <a:r>
              <a:rPr lang="ar-LB" sz="8000" b="1" dirty="0">
                <a:latin typeface="Sakkal Majalla" panose="02000000000000000000" pitchFamily="2" charset="-78"/>
                <a:cs typeface="Sakkal Majalla" panose="02000000000000000000" pitchFamily="2" charset="-78"/>
              </a:rPr>
              <a:t>---------------------------------------------------------------------</a:t>
            </a:r>
          </a:p>
          <a:p>
            <a:pPr marL="0" indent="0">
              <a:buNone/>
            </a:pPr>
            <a:r>
              <a:rPr lang="ar-LB" sz="8000" b="1" dirty="0">
                <a:latin typeface="Sakkal Majalla" panose="02000000000000000000" pitchFamily="2" charset="-78"/>
                <a:cs typeface="Sakkal Majalla" panose="02000000000000000000" pitchFamily="2" charset="-78"/>
              </a:rPr>
              <a:t>---------------------------------------------------------------------</a:t>
            </a:r>
          </a:p>
          <a:p>
            <a:pPr marL="0" indent="0">
              <a:buNone/>
            </a:pPr>
            <a:endParaRPr lang="he-IL" dirty="0"/>
          </a:p>
        </p:txBody>
      </p:sp>
    </p:spTree>
    <p:extLst>
      <p:ext uri="{BB962C8B-B14F-4D97-AF65-F5344CB8AC3E}">
        <p14:creationId xmlns:p14="http://schemas.microsoft.com/office/powerpoint/2010/main" val="676226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B0051AD-CD62-57F6-8926-AB35F91BA91E}"/>
              </a:ext>
            </a:extLst>
          </p:cNvPr>
          <p:cNvSpPr>
            <a:spLocks noGrp="1"/>
          </p:cNvSpPr>
          <p:nvPr>
            <p:ph type="title"/>
          </p:nvPr>
        </p:nvSpPr>
        <p:spPr/>
        <p:txBody>
          <a:bodyPr/>
          <a:lstStyle/>
          <a:p>
            <a:pPr algn="ctr"/>
            <a:r>
              <a:rPr lang="ar-LB" dirty="0"/>
              <a:t>النّبي شعيب عليه السّلام معلّم الأنبياء</a:t>
            </a:r>
            <a:endParaRPr lang="he-IL" dirty="0"/>
          </a:p>
        </p:txBody>
      </p:sp>
      <p:sp>
        <p:nvSpPr>
          <p:cNvPr id="3" name="מציין מיקום תוכן 2">
            <a:extLst>
              <a:ext uri="{FF2B5EF4-FFF2-40B4-BE49-F238E27FC236}">
                <a16:creationId xmlns:a16="http://schemas.microsoft.com/office/drawing/2014/main" id="{7239BA9F-EC84-BEEB-CE1F-0F062B4516EF}"/>
              </a:ext>
            </a:extLst>
          </p:cNvPr>
          <p:cNvSpPr>
            <a:spLocks noGrp="1"/>
          </p:cNvSpPr>
          <p:nvPr>
            <p:ph idx="1"/>
          </p:nvPr>
        </p:nvSpPr>
        <p:spPr>
          <a:xfrm>
            <a:off x="522513" y="1930400"/>
            <a:ext cx="8934995" cy="4444274"/>
          </a:xfrm>
        </p:spPr>
        <p:txBody>
          <a:bodyPr>
            <a:normAutofit fontScale="32500" lnSpcReduction="20000"/>
          </a:bodyPr>
          <a:lstStyle/>
          <a:p>
            <a:pPr marL="0" indent="0" algn="just">
              <a:lnSpc>
                <a:spcPct val="170000"/>
              </a:lnSpc>
              <a:buNone/>
            </a:pPr>
            <a:r>
              <a:rPr lang="ar-LB" sz="8600" b="1" dirty="0">
                <a:latin typeface="Sakkal Majalla" panose="02000000000000000000" pitchFamily="2" charset="-78"/>
                <a:cs typeface="Sakkal Majalla" panose="02000000000000000000" pitchFamily="2" charset="-78"/>
              </a:rPr>
              <a:t>كان النبي شعيب (ع) حكيماً عاقلا ومفكراً. ويقول الكتّاب المقدس أن النّبي شعيب (ع) كان يرى بني إسرائيل يتوافدون إلى النّبي موسى (ع) كلّ يوم، من الصّباح حتى المساء طالبين منه فض نزاعاتهم والحسم فيها بعدالته ونزاهته.</a:t>
            </a:r>
          </a:p>
          <a:p>
            <a:pPr algn="just">
              <a:lnSpc>
                <a:spcPct val="170000"/>
              </a:lnSpc>
            </a:pPr>
            <a:r>
              <a:rPr lang="ar-LB" sz="8600" b="1" dirty="0">
                <a:latin typeface="Sakkal Majalla" panose="02000000000000000000" pitchFamily="2" charset="-78"/>
                <a:cs typeface="Sakkal Majalla" panose="02000000000000000000" pitchFamily="2" charset="-78"/>
              </a:rPr>
              <a:t>فقال له النّبي شعيب (ع): لماذا تشغل نفسك من الصّباح حتى المساء والشّعب يتوافد عليك؟!</a:t>
            </a:r>
          </a:p>
          <a:p>
            <a:endParaRPr lang="he-IL" dirty="0"/>
          </a:p>
        </p:txBody>
      </p:sp>
    </p:spTree>
    <p:extLst>
      <p:ext uri="{BB962C8B-B14F-4D97-AF65-F5344CB8AC3E}">
        <p14:creationId xmlns:p14="http://schemas.microsoft.com/office/powerpoint/2010/main" val="2526828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F98440DC-0883-06E3-ACB8-1E5CD2D6343F}"/>
              </a:ext>
            </a:extLst>
          </p:cNvPr>
          <p:cNvSpPr txBox="1"/>
          <p:nvPr/>
        </p:nvSpPr>
        <p:spPr>
          <a:xfrm>
            <a:off x="1123406" y="1162593"/>
            <a:ext cx="8307977" cy="5225143"/>
          </a:xfrm>
          <a:prstGeom prst="rect">
            <a:avLst/>
          </a:prstGeom>
          <a:noFill/>
        </p:spPr>
        <p:txBody>
          <a:bodyPr wrap="square">
            <a:spAutoFit/>
          </a:bodyPr>
          <a:lstStyle/>
          <a:p>
            <a:pPr algn="r">
              <a:lnSpc>
                <a:spcPct val="150000"/>
              </a:lnSpc>
            </a:pPr>
            <a:r>
              <a:rPr lang="ar-LB" sz="2800" b="1" dirty="0">
                <a:latin typeface="Sakkal Majalla" panose="02000000000000000000" pitchFamily="2" charset="-78"/>
                <a:cs typeface="Sakkal Majalla" panose="02000000000000000000" pitchFamily="2" charset="-78"/>
              </a:rPr>
              <a:t>فقال له النّبي موسى (ع): لكي أحثه على التّطلع إلى الله وفض النّزاعات بين النّاس حسب قوانين الله.</a:t>
            </a:r>
          </a:p>
          <a:p>
            <a:pPr algn="r">
              <a:lnSpc>
                <a:spcPct val="150000"/>
              </a:lnSpc>
            </a:pPr>
            <a:r>
              <a:rPr lang="ar-LB" sz="2800" b="1" dirty="0">
                <a:latin typeface="Sakkal Majalla" panose="02000000000000000000" pitchFamily="2" charset="-78"/>
                <a:cs typeface="Sakkal Majalla" panose="02000000000000000000" pitchFamily="2" charset="-78"/>
              </a:rPr>
              <a:t>فقال له النبي شعيب (ع): " إنّ ما تصنع ليس بالأمر الحسن لأنك تثقل كاهلك وكاهل الشعب بشيء لا يمكنك ولا يمكنه تحمله على مر الزمن.</a:t>
            </a:r>
            <a:endParaRPr lang="en-US" sz="2800" b="1" dirty="0">
              <a:latin typeface="Sakkal Majalla" panose="02000000000000000000" pitchFamily="2" charset="-78"/>
              <a:cs typeface="Sakkal Majalla" panose="02000000000000000000" pitchFamily="2" charset="-78"/>
            </a:endParaRPr>
          </a:p>
          <a:p>
            <a:pPr algn="r">
              <a:lnSpc>
                <a:spcPct val="150000"/>
              </a:lnSpc>
            </a:pPr>
            <a:r>
              <a:rPr lang="ar-LB" sz="2800" b="1" dirty="0">
                <a:latin typeface="Sakkal Majalla" panose="02000000000000000000" pitchFamily="2" charset="-78"/>
                <a:cs typeface="Sakkal Majalla" panose="02000000000000000000" pitchFamily="2" charset="-78"/>
              </a:rPr>
              <a:t> ومشورتي لك أن تنتخب من بين الشعب أناساً أتقياء يكرهون المال وينبذون الرّشوة لتعينهم نقباء. ويقوم هؤلاء النقباء بحسم النزاعات بالعدل في كل الشؤون البسيطة أما الأمور الكبيرة فتعرض عليك للبت فيها، وهكذا تستطيع أن تتفرغ للأمور الكبرى التي أرسلت من أجلها ".</a:t>
            </a:r>
          </a:p>
        </p:txBody>
      </p:sp>
    </p:spTree>
    <p:extLst>
      <p:ext uri="{BB962C8B-B14F-4D97-AF65-F5344CB8AC3E}">
        <p14:creationId xmlns:p14="http://schemas.microsoft.com/office/powerpoint/2010/main" val="1500175129"/>
      </p:ext>
    </p:extLst>
  </p:cSld>
  <p:clrMapOvr>
    <a:masterClrMapping/>
  </p:clrMapOvr>
</p:sld>
</file>

<file path=ppt/theme/theme1.xml><?xml version="1.0" encoding="utf-8"?>
<a:theme xmlns:a="http://schemas.openxmlformats.org/drawingml/2006/main" name="פיאה">
  <a:themeElements>
    <a:clrScheme name="פיאה">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פיאה">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פיאה">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146</TotalTime>
  <Words>775</Words>
  <Application>Microsoft Office PowerPoint</Application>
  <PresentationFormat>מסך רחב</PresentationFormat>
  <Paragraphs>89</Paragraphs>
  <Slides>14</Slides>
  <Notes>0</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14</vt:i4>
      </vt:variant>
    </vt:vector>
  </HeadingPairs>
  <TitlesOfParts>
    <vt:vector size="21" baseType="lpstr">
      <vt:lpstr>Arial</vt:lpstr>
      <vt:lpstr>Calibri</vt:lpstr>
      <vt:lpstr>David</vt:lpstr>
      <vt:lpstr>Sakkal Majalla</vt:lpstr>
      <vt:lpstr>Trebuchet MS</vt:lpstr>
      <vt:lpstr>Wingdings 3</vt:lpstr>
      <vt:lpstr>פיאה</vt:lpstr>
      <vt:lpstr>النبي شعيب عليه السلام   https://www.youtube.com/watch?v=cQXEL08M7mg </vt:lpstr>
      <vt:lpstr>فيلم خطيب الانبياء</vt:lpstr>
      <vt:lpstr>                   النبي شعيب عليه السلام</vt:lpstr>
      <vt:lpstr>מצגת של PowerPoint‏</vt:lpstr>
      <vt:lpstr>زيارة مقام النّبيّ شعيب عليه السّلام </vt:lpstr>
      <vt:lpstr>زيارة مقام النّبيّ شعيب عليه السّلام </vt:lpstr>
      <vt:lpstr>أسئلة وفعاليّات</vt:lpstr>
      <vt:lpstr>النّبي شعيب عليه السّلام معلّم الأنبياء</vt:lpstr>
      <vt:lpstr>מצגת של PowerPoint‏</vt:lpstr>
      <vt:lpstr>מצגת של PowerPoint‏</vt:lpstr>
      <vt:lpstr>فعاليات: النّبي شعيب (ع) معلّم الأنبياء</vt:lpstr>
      <vt:lpstr>מצגת של PowerPoint‏</vt:lpstr>
      <vt:lpstr>מצגת של PowerPoint‏</vt:lpstr>
      <vt:lpstr>روابط لمهام محوسبة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النبي شعيب عليه السلام</dc:title>
  <dc:creator>עאליה</dc:creator>
  <cp:lastModifiedBy>עאליה  נסראלדין</cp:lastModifiedBy>
  <cp:revision>10</cp:revision>
  <dcterms:created xsi:type="dcterms:W3CDTF">2023-04-15T08:40:42Z</dcterms:created>
  <dcterms:modified xsi:type="dcterms:W3CDTF">2025-08-30T16:44:49Z</dcterms:modified>
</cp:coreProperties>
</file>