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49"/>
  </p:notesMasterIdLst>
  <p:sldIdLst>
    <p:sldId id="290" r:id="rId2"/>
    <p:sldId id="313" r:id="rId3"/>
    <p:sldId id="289" r:id="rId4"/>
    <p:sldId id="256" r:id="rId5"/>
    <p:sldId id="258" r:id="rId6"/>
    <p:sldId id="257" r:id="rId7"/>
    <p:sldId id="261" r:id="rId8"/>
    <p:sldId id="259" r:id="rId9"/>
    <p:sldId id="310" r:id="rId10"/>
    <p:sldId id="299" r:id="rId11"/>
    <p:sldId id="300" r:id="rId12"/>
    <p:sldId id="260" r:id="rId13"/>
    <p:sldId id="291" r:id="rId14"/>
    <p:sldId id="301" r:id="rId15"/>
    <p:sldId id="262" r:id="rId16"/>
    <p:sldId id="263" r:id="rId17"/>
    <p:sldId id="264" r:id="rId18"/>
    <p:sldId id="265" r:id="rId19"/>
    <p:sldId id="266" r:id="rId20"/>
    <p:sldId id="267" r:id="rId21"/>
    <p:sldId id="268" r:id="rId22"/>
    <p:sldId id="312" r:id="rId23"/>
    <p:sldId id="302" r:id="rId24"/>
    <p:sldId id="303" r:id="rId25"/>
    <p:sldId id="269" r:id="rId26"/>
    <p:sldId id="276" r:id="rId27"/>
    <p:sldId id="270" r:id="rId28"/>
    <p:sldId id="273" r:id="rId29"/>
    <p:sldId id="271" r:id="rId30"/>
    <p:sldId id="272" r:id="rId31"/>
    <p:sldId id="304" r:id="rId32"/>
    <p:sldId id="275" r:id="rId33"/>
    <p:sldId id="277" r:id="rId34"/>
    <p:sldId id="278" r:id="rId35"/>
    <p:sldId id="279" r:id="rId36"/>
    <p:sldId id="280" r:id="rId37"/>
    <p:sldId id="281" r:id="rId38"/>
    <p:sldId id="282" r:id="rId39"/>
    <p:sldId id="283" r:id="rId40"/>
    <p:sldId id="284" r:id="rId41"/>
    <p:sldId id="285" r:id="rId42"/>
    <p:sldId id="274" r:id="rId43"/>
    <p:sldId id="286" r:id="rId44"/>
    <p:sldId id="287" r:id="rId45"/>
    <p:sldId id="308" r:id="rId46"/>
    <p:sldId id="288" r:id="rId47"/>
    <p:sldId id="315" r:id="rId4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2211" autoAdjust="0"/>
  </p:normalViewPr>
  <p:slideViewPr>
    <p:cSldViewPr>
      <p:cViewPr varScale="1">
        <p:scale>
          <a:sx n="77" d="100"/>
          <a:sy n="77" d="100"/>
        </p:scale>
        <p:origin x="161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53A9D-9243-4BB2-A53A-0FE5900243B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A8E3425-1B35-46C3-8E2A-DB27D768C0D6}">
      <dgm:prSet phldrT="[טקסט]" custT="1"/>
      <dgm:spPr/>
      <dgm:t>
        <a:bodyPr/>
        <a:lstStyle/>
        <a:p>
          <a:r>
            <a:rPr lang="he-IL" sz="2000" b="1" u="sng" dirty="0"/>
            <a:t>סוגי זכויות</a:t>
          </a:r>
          <a:endParaRPr lang="en-US" sz="2000" b="1" u="sng" dirty="0"/>
        </a:p>
      </dgm:t>
    </dgm:pt>
    <dgm:pt modelId="{3A4B54ED-13E3-4C2C-ABB8-13DAB248FB66}" type="parTrans" cxnId="{E7D03591-00E2-4120-B82B-F67DE82CFF51}">
      <dgm:prSet/>
      <dgm:spPr/>
      <dgm:t>
        <a:bodyPr/>
        <a:lstStyle/>
        <a:p>
          <a:endParaRPr lang="en-US"/>
        </a:p>
      </dgm:t>
    </dgm:pt>
    <dgm:pt modelId="{266360AC-0206-4A0A-B223-071ECE0A3FF3}" type="sibTrans" cxnId="{E7D03591-00E2-4120-B82B-F67DE82CFF51}">
      <dgm:prSet/>
      <dgm:spPr/>
      <dgm:t>
        <a:bodyPr/>
        <a:lstStyle/>
        <a:p>
          <a:endParaRPr lang="en-US"/>
        </a:p>
      </dgm:t>
    </dgm:pt>
    <dgm:pt modelId="{75F1BF5E-E396-418C-90B9-2A2C9F1897D1}">
      <dgm:prSet phldrT="[טקסט]" custT="1"/>
      <dgm:spPr/>
      <dgm:t>
        <a:bodyPr/>
        <a:lstStyle/>
        <a:p>
          <a:r>
            <a:rPr lang="he-IL" sz="1400" b="1" dirty="0"/>
            <a:t>זכויות פוליטיות</a:t>
          </a:r>
        </a:p>
        <a:p>
          <a:r>
            <a:rPr lang="he-IL" sz="1400" b="0" dirty="0"/>
            <a:t>(אזרח)</a:t>
          </a:r>
          <a:endParaRPr lang="en-US" sz="1400" b="0" dirty="0"/>
        </a:p>
      </dgm:t>
    </dgm:pt>
    <dgm:pt modelId="{10C675E9-5D5B-4407-B183-B876660B29C0}" type="parTrans" cxnId="{2182E486-D7AB-4946-AFA8-5FF9053AAFC8}">
      <dgm:prSet/>
      <dgm:spPr/>
      <dgm:t>
        <a:bodyPr/>
        <a:lstStyle/>
        <a:p>
          <a:endParaRPr lang="en-US"/>
        </a:p>
      </dgm:t>
    </dgm:pt>
    <dgm:pt modelId="{5358D7AE-1AC7-465A-A6EA-5A8ACAD5C3E0}" type="sibTrans" cxnId="{2182E486-D7AB-4946-AFA8-5FF9053AAFC8}">
      <dgm:prSet/>
      <dgm:spPr/>
      <dgm:t>
        <a:bodyPr/>
        <a:lstStyle/>
        <a:p>
          <a:endParaRPr lang="en-US"/>
        </a:p>
      </dgm:t>
    </dgm:pt>
    <dgm:pt modelId="{BD0DE76D-EB5C-4D3C-AA2C-83547BE06E19}">
      <dgm:prSet phldrT="[טקסט]" custT="1"/>
      <dgm:spPr/>
      <dgm:t>
        <a:bodyPr/>
        <a:lstStyle/>
        <a:p>
          <a:r>
            <a:rPr lang="he-IL" sz="1400" b="1" dirty="0"/>
            <a:t>זכיות טבעיות</a:t>
          </a:r>
          <a:endParaRPr lang="en-US" sz="1400" b="1" dirty="0"/>
        </a:p>
      </dgm:t>
    </dgm:pt>
    <dgm:pt modelId="{E7AA0EAE-E472-42EA-A3A7-840B25A332CF}" type="parTrans" cxnId="{43254FF7-B18E-4CEF-9B3D-58AB2CC7B349}">
      <dgm:prSet/>
      <dgm:spPr/>
      <dgm:t>
        <a:bodyPr/>
        <a:lstStyle/>
        <a:p>
          <a:endParaRPr lang="en-US"/>
        </a:p>
      </dgm:t>
    </dgm:pt>
    <dgm:pt modelId="{16C39FB7-DD1E-4C07-BA63-87A4BA8D2B57}" type="sibTrans" cxnId="{43254FF7-B18E-4CEF-9B3D-58AB2CC7B349}">
      <dgm:prSet/>
      <dgm:spPr/>
      <dgm:t>
        <a:bodyPr/>
        <a:lstStyle/>
        <a:p>
          <a:endParaRPr lang="en-US"/>
        </a:p>
      </dgm:t>
    </dgm:pt>
    <dgm:pt modelId="{EEC7C910-16AF-43F9-9A71-B578610B6586}">
      <dgm:prSet phldrT="[טקסט]" custT="1"/>
      <dgm:spPr/>
      <dgm:t>
        <a:bodyPr/>
        <a:lstStyle/>
        <a:p>
          <a:r>
            <a:rPr lang="he-IL" sz="1600" b="1" dirty="0"/>
            <a:t>ח</a:t>
          </a:r>
          <a:r>
            <a:rPr lang="he-IL" sz="1200" dirty="0"/>
            <a:t>יים וביטחון</a:t>
          </a:r>
          <a:endParaRPr lang="en-US" sz="1200" dirty="0"/>
        </a:p>
      </dgm:t>
    </dgm:pt>
    <dgm:pt modelId="{BC412DF4-693C-402C-B973-499298A45754}" type="parTrans" cxnId="{7FFAB3F4-0C0A-4DBB-A27A-EF907834B3BE}">
      <dgm:prSet/>
      <dgm:spPr/>
      <dgm:t>
        <a:bodyPr/>
        <a:lstStyle/>
        <a:p>
          <a:endParaRPr lang="en-US"/>
        </a:p>
      </dgm:t>
    </dgm:pt>
    <dgm:pt modelId="{16460B05-46C1-40AB-852D-6827A010E6E5}" type="sibTrans" cxnId="{7FFAB3F4-0C0A-4DBB-A27A-EF907834B3BE}">
      <dgm:prSet/>
      <dgm:spPr/>
      <dgm:t>
        <a:bodyPr/>
        <a:lstStyle/>
        <a:p>
          <a:endParaRPr lang="en-US"/>
        </a:p>
      </dgm:t>
    </dgm:pt>
    <dgm:pt modelId="{C38119A9-AEE4-4436-B58B-D1EA0BE9C8A5}">
      <dgm:prSet custT="1"/>
      <dgm:spPr/>
      <dgm:t>
        <a:bodyPr/>
        <a:lstStyle/>
        <a:p>
          <a:r>
            <a:rPr lang="he-IL" sz="1600" b="1" dirty="0" err="1"/>
            <a:t>ש</a:t>
          </a:r>
          <a:r>
            <a:rPr lang="he-IL" sz="1200" dirty="0" err="1"/>
            <a:t>יוויון</a:t>
          </a:r>
          <a:endParaRPr lang="en-US" sz="1200" dirty="0"/>
        </a:p>
      </dgm:t>
    </dgm:pt>
    <dgm:pt modelId="{4D150F86-8CAE-4573-B14F-A6D8591A3BF4}" type="parTrans" cxnId="{DDEFDC6A-5FB0-4E91-90E2-0519E40065BE}">
      <dgm:prSet/>
      <dgm:spPr/>
      <dgm:t>
        <a:bodyPr/>
        <a:lstStyle/>
        <a:p>
          <a:endParaRPr lang="en-US"/>
        </a:p>
      </dgm:t>
    </dgm:pt>
    <dgm:pt modelId="{19C62847-875F-49C1-974D-1306795CEF7F}" type="sibTrans" cxnId="{DDEFDC6A-5FB0-4E91-90E2-0519E40065BE}">
      <dgm:prSet/>
      <dgm:spPr/>
      <dgm:t>
        <a:bodyPr/>
        <a:lstStyle/>
        <a:p>
          <a:endParaRPr lang="en-US"/>
        </a:p>
      </dgm:t>
    </dgm:pt>
    <dgm:pt modelId="{580E9827-7BC6-461A-998E-C1ED94ED8513}">
      <dgm:prSet custT="1"/>
      <dgm:spPr/>
      <dgm:t>
        <a:bodyPr/>
        <a:lstStyle/>
        <a:p>
          <a:r>
            <a:rPr lang="he-IL" sz="1600" b="1" dirty="0"/>
            <a:t>ק</a:t>
          </a:r>
          <a:r>
            <a:rPr lang="he-IL" sz="1400" dirty="0"/>
            <a:t>ניין</a:t>
          </a:r>
          <a:endParaRPr lang="en-US" sz="1400" dirty="0"/>
        </a:p>
      </dgm:t>
    </dgm:pt>
    <dgm:pt modelId="{599DC3F9-5B33-45EE-BE4C-E62EB624F321}" type="parTrans" cxnId="{1C23B57E-47C8-40D3-AAE6-86594E55F2AE}">
      <dgm:prSet/>
      <dgm:spPr/>
      <dgm:t>
        <a:bodyPr/>
        <a:lstStyle/>
        <a:p>
          <a:endParaRPr lang="en-US"/>
        </a:p>
      </dgm:t>
    </dgm:pt>
    <dgm:pt modelId="{87786483-77E7-4BF4-9A78-7DCC55125376}" type="sibTrans" cxnId="{1C23B57E-47C8-40D3-AAE6-86594E55F2AE}">
      <dgm:prSet/>
      <dgm:spPr/>
      <dgm:t>
        <a:bodyPr/>
        <a:lstStyle/>
        <a:p>
          <a:endParaRPr lang="en-US"/>
        </a:p>
      </dgm:t>
    </dgm:pt>
    <dgm:pt modelId="{05365069-3883-4AC1-8BF2-8605924CBC28}">
      <dgm:prSet custT="1"/>
      <dgm:spPr/>
      <dgm:t>
        <a:bodyPr/>
        <a:lstStyle/>
        <a:p>
          <a:r>
            <a:rPr lang="he-IL" sz="1600" b="1" dirty="0"/>
            <a:t>ה</a:t>
          </a:r>
          <a:r>
            <a:rPr lang="he-IL" sz="1200" dirty="0"/>
            <a:t>ליך</a:t>
          </a:r>
        </a:p>
        <a:p>
          <a:r>
            <a:rPr lang="he-IL" sz="1200" dirty="0"/>
            <a:t>(משפטי) הוגן</a:t>
          </a:r>
          <a:endParaRPr lang="en-US" sz="1200" dirty="0"/>
        </a:p>
      </dgm:t>
    </dgm:pt>
    <dgm:pt modelId="{5C78FB41-C019-41CD-AA4B-B25FE4CFB37E}" type="parTrans" cxnId="{11B3653E-9E18-467D-8070-963AAFA1C740}">
      <dgm:prSet/>
      <dgm:spPr/>
      <dgm:t>
        <a:bodyPr/>
        <a:lstStyle/>
        <a:p>
          <a:endParaRPr lang="en-US"/>
        </a:p>
      </dgm:t>
    </dgm:pt>
    <dgm:pt modelId="{46F19E4E-AD0B-4085-9F14-94D9F8FC3D40}" type="sibTrans" cxnId="{11B3653E-9E18-467D-8070-963AAFA1C740}">
      <dgm:prSet/>
      <dgm:spPr/>
      <dgm:t>
        <a:bodyPr/>
        <a:lstStyle/>
        <a:p>
          <a:endParaRPr lang="en-US"/>
        </a:p>
      </dgm:t>
    </dgm:pt>
    <dgm:pt modelId="{55164282-0B1F-4F7C-972D-150F1F1D51D8}">
      <dgm:prSet custT="1"/>
      <dgm:spPr/>
      <dgm:t>
        <a:bodyPr/>
        <a:lstStyle/>
        <a:p>
          <a:r>
            <a:rPr lang="he-IL" sz="1600" b="1" dirty="0"/>
            <a:t>ח</a:t>
          </a:r>
          <a:r>
            <a:rPr lang="he-IL" sz="1400" dirty="0"/>
            <a:t>רות</a:t>
          </a:r>
          <a:endParaRPr lang="en-US" sz="1400" dirty="0"/>
        </a:p>
      </dgm:t>
    </dgm:pt>
    <dgm:pt modelId="{F171125D-F54F-4BEB-AD3A-1D500D56F76F}" type="parTrans" cxnId="{E3C0592E-352C-4F73-8BE5-F882AAE02340}">
      <dgm:prSet/>
      <dgm:spPr/>
      <dgm:t>
        <a:bodyPr/>
        <a:lstStyle/>
        <a:p>
          <a:endParaRPr lang="en-US"/>
        </a:p>
      </dgm:t>
    </dgm:pt>
    <dgm:pt modelId="{A252A43A-2B56-4F89-A322-B49FBB537545}" type="sibTrans" cxnId="{E3C0592E-352C-4F73-8BE5-F882AAE02340}">
      <dgm:prSet/>
      <dgm:spPr/>
      <dgm:t>
        <a:bodyPr/>
        <a:lstStyle/>
        <a:p>
          <a:endParaRPr lang="en-US"/>
        </a:p>
      </dgm:t>
    </dgm:pt>
    <dgm:pt modelId="{095A02E2-7E6E-45FE-8D00-6A0C5BA73FB6}">
      <dgm:prSet custT="1"/>
      <dgm:spPr/>
      <dgm:t>
        <a:bodyPr/>
        <a:lstStyle/>
        <a:p>
          <a:r>
            <a:rPr lang="he-IL" sz="1600" b="1" dirty="0"/>
            <a:t>כ</a:t>
          </a:r>
          <a:r>
            <a:rPr lang="he-IL" sz="1200" dirty="0"/>
            <a:t>בוד</a:t>
          </a:r>
          <a:endParaRPr lang="en-US" sz="1200" dirty="0"/>
        </a:p>
      </dgm:t>
    </dgm:pt>
    <dgm:pt modelId="{AB9C99A5-2AD5-4131-B386-F1E5526C2FE5}" type="parTrans" cxnId="{FE062C21-4F36-41A5-A06C-B309BAC19E43}">
      <dgm:prSet/>
      <dgm:spPr/>
      <dgm:t>
        <a:bodyPr/>
        <a:lstStyle/>
        <a:p>
          <a:endParaRPr lang="en-US"/>
        </a:p>
      </dgm:t>
    </dgm:pt>
    <dgm:pt modelId="{77986105-79C0-4AA4-9D94-DD5129EA6593}" type="sibTrans" cxnId="{FE062C21-4F36-41A5-A06C-B309BAC19E43}">
      <dgm:prSet/>
      <dgm:spPr/>
      <dgm:t>
        <a:bodyPr/>
        <a:lstStyle/>
        <a:p>
          <a:endParaRPr lang="en-US"/>
        </a:p>
      </dgm:t>
    </dgm:pt>
    <dgm:pt modelId="{BF91D4FD-313C-4F13-96B7-2E9C910E22AE}">
      <dgm:prSet custT="1"/>
      <dgm:spPr/>
      <dgm:t>
        <a:bodyPr/>
        <a:lstStyle/>
        <a:p>
          <a:r>
            <a:rPr lang="he-IL" sz="1600" b="1" dirty="0"/>
            <a:t>ד</a:t>
          </a:r>
          <a:r>
            <a:rPr lang="he-IL" sz="1200" dirty="0"/>
            <a:t>יור</a:t>
          </a:r>
        </a:p>
        <a:p>
          <a:r>
            <a:rPr lang="he-IL" sz="1200" dirty="0"/>
            <a:t>(קורת גג)</a:t>
          </a:r>
          <a:endParaRPr lang="en-US" sz="1200" dirty="0"/>
        </a:p>
      </dgm:t>
    </dgm:pt>
    <dgm:pt modelId="{6DF390E0-7BC4-4F44-981B-A222188866CA}" type="parTrans" cxnId="{A595E53F-9156-4C8D-86FE-397D05F2EEBB}">
      <dgm:prSet/>
      <dgm:spPr/>
      <dgm:t>
        <a:bodyPr/>
        <a:lstStyle/>
        <a:p>
          <a:endParaRPr lang="en-US"/>
        </a:p>
      </dgm:t>
    </dgm:pt>
    <dgm:pt modelId="{30084045-5A16-41F4-BC22-F80223113070}" type="sibTrans" cxnId="{A595E53F-9156-4C8D-86FE-397D05F2EEBB}">
      <dgm:prSet/>
      <dgm:spPr/>
      <dgm:t>
        <a:bodyPr/>
        <a:lstStyle/>
        <a:p>
          <a:endParaRPr lang="en-US"/>
        </a:p>
      </dgm:t>
    </dgm:pt>
    <dgm:pt modelId="{5A4EBABC-169D-4856-857B-59769EE8BDA1}">
      <dgm:prSet custT="1"/>
      <dgm:spPr/>
      <dgm:t>
        <a:bodyPr/>
        <a:lstStyle/>
        <a:p>
          <a:r>
            <a:rPr lang="he-IL" sz="1600" b="1" dirty="0"/>
            <a:t>ת</a:t>
          </a:r>
          <a:r>
            <a:rPr lang="he-IL" sz="1200" dirty="0"/>
            <a:t>עסוקה</a:t>
          </a:r>
        </a:p>
        <a:p>
          <a:r>
            <a:rPr lang="he-IL" sz="1200" dirty="0"/>
            <a:t>(זכויות עובדים)</a:t>
          </a:r>
          <a:endParaRPr lang="en-US" sz="1200" dirty="0"/>
        </a:p>
      </dgm:t>
    </dgm:pt>
    <dgm:pt modelId="{A161D986-DE50-487C-B8EF-E017BE847B86}" type="parTrans" cxnId="{E5B6C437-6394-4A3E-8193-36BE2D73ABCF}">
      <dgm:prSet/>
      <dgm:spPr/>
      <dgm:t>
        <a:bodyPr/>
        <a:lstStyle/>
        <a:p>
          <a:endParaRPr lang="en-US"/>
        </a:p>
      </dgm:t>
    </dgm:pt>
    <dgm:pt modelId="{4835B4CD-2606-4B18-91F1-C3A77073A2C7}" type="sibTrans" cxnId="{E5B6C437-6394-4A3E-8193-36BE2D73ABCF}">
      <dgm:prSet/>
      <dgm:spPr/>
      <dgm:t>
        <a:bodyPr/>
        <a:lstStyle/>
        <a:p>
          <a:endParaRPr lang="en-US"/>
        </a:p>
      </dgm:t>
    </dgm:pt>
    <dgm:pt modelId="{8232A71E-7113-459E-B902-45C388272356}">
      <dgm:prSet custT="1"/>
      <dgm:spPr/>
      <dgm:t>
        <a:bodyPr/>
        <a:lstStyle/>
        <a:p>
          <a:r>
            <a:rPr lang="he-IL" sz="1600" b="1" dirty="0"/>
            <a:t>ח</a:t>
          </a:r>
          <a:r>
            <a:rPr lang="he-IL" sz="1200" dirty="0"/>
            <a:t>ינוך</a:t>
          </a:r>
        </a:p>
        <a:p>
          <a:r>
            <a:rPr lang="he-IL" sz="1200" dirty="0"/>
            <a:t>(השכלה)</a:t>
          </a:r>
          <a:endParaRPr lang="en-US" sz="1200" dirty="0"/>
        </a:p>
      </dgm:t>
    </dgm:pt>
    <dgm:pt modelId="{BEC29E0D-0C30-4C21-9D45-1F8953975F12}" type="parTrans" cxnId="{93B98678-EEBC-40C5-8EBF-D040333B5F98}">
      <dgm:prSet/>
      <dgm:spPr/>
      <dgm:t>
        <a:bodyPr/>
        <a:lstStyle/>
        <a:p>
          <a:endParaRPr lang="en-US"/>
        </a:p>
      </dgm:t>
    </dgm:pt>
    <dgm:pt modelId="{858FCC2C-0A10-47C2-A207-CEDC6821FADD}" type="sibTrans" cxnId="{93B98678-EEBC-40C5-8EBF-D040333B5F98}">
      <dgm:prSet/>
      <dgm:spPr/>
      <dgm:t>
        <a:bodyPr/>
        <a:lstStyle/>
        <a:p>
          <a:endParaRPr lang="en-US"/>
        </a:p>
      </dgm:t>
    </dgm:pt>
    <dgm:pt modelId="{190BF460-F2FB-499B-B77D-663E173E1FDC}">
      <dgm:prSet custT="1"/>
      <dgm:spPr/>
      <dgm:t>
        <a:bodyPr/>
        <a:lstStyle/>
        <a:p>
          <a:r>
            <a:rPr lang="he-IL" sz="1600" b="1" dirty="0"/>
            <a:t>ב</a:t>
          </a:r>
          <a:r>
            <a:rPr lang="he-IL" sz="1200" dirty="0"/>
            <a:t>ריאות</a:t>
          </a:r>
        </a:p>
        <a:p>
          <a:r>
            <a:rPr lang="he-IL" sz="1200" dirty="0"/>
            <a:t>(סיוע רפואי)</a:t>
          </a:r>
          <a:endParaRPr lang="en-US" sz="1200" dirty="0"/>
        </a:p>
      </dgm:t>
    </dgm:pt>
    <dgm:pt modelId="{A755D6B4-DA0E-493F-89CB-7E7F8354AD30}" type="parTrans" cxnId="{541F2665-25E0-4793-A1D7-72333FB4CA77}">
      <dgm:prSet/>
      <dgm:spPr/>
      <dgm:t>
        <a:bodyPr/>
        <a:lstStyle/>
        <a:p>
          <a:endParaRPr lang="en-US"/>
        </a:p>
      </dgm:t>
    </dgm:pt>
    <dgm:pt modelId="{C9892AA8-1260-4954-81BD-89D049F646AA}" type="sibTrans" cxnId="{541F2665-25E0-4793-A1D7-72333FB4CA77}">
      <dgm:prSet/>
      <dgm:spPr/>
      <dgm:t>
        <a:bodyPr/>
        <a:lstStyle/>
        <a:p>
          <a:endParaRPr lang="en-US"/>
        </a:p>
      </dgm:t>
    </dgm:pt>
    <dgm:pt modelId="{451BF2A4-A103-498A-B9BC-5C9063F52D62}">
      <dgm:prSet custT="1"/>
      <dgm:spPr/>
      <dgm:t>
        <a:bodyPr/>
        <a:lstStyle/>
        <a:p>
          <a:r>
            <a:rPr lang="he-IL" sz="1600" b="1" dirty="0"/>
            <a:t>ר</a:t>
          </a:r>
          <a:r>
            <a:rPr lang="he-IL" sz="1200" dirty="0"/>
            <a:t>מת חיים סבירה תקינה ואנושית</a:t>
          </a:r>
          <a:endParaRPr lang="en-US" sz="1200" dirty="0"/>
        </a:p>
      </dgm:t>
    </dgm:pt>
    <dgm:pt modelId="{7780209C-4D31-4FBE-B64B-64F6130C6718}" type="parTrans" cxnId="{D7B6A578-D677-4AA3-8070-838571D3947F}">
      <dgm:prSet/>
      <dgm:spPr/>
      <dgm:t>
        <a:bodyPr/>
        <a:lstStyle/>
        <a:p>
          <a:endParaRPr lang="en-US"/>
        </a:p>
      </dgm:t>
    </dgm:pt>
    <dgm:pt modelId="{8F6A22B3-26A0-41B2-9D56-1C20CC4B2430}" type="sibTrans" cxnId="{D7B6A578-D677-4AA3-8070-838571D3947F}">
      <dgm:prSet/>
      <dgm:spPr/>
      <dgm:t>
        <a:bodyPr/>
        <a:lstStyle/>
        <a:p>
          <a:endParaRPr lang="en-US"/>
        </a:p>
      </dgm:t>
    </dgm:pt>
    <dgm:pt modelId="{AE43F79D-5D6A-4C4B-9639-85146047336F}">
      <dgm:prSet custT="1"/>
      <dgm:spPr/>
      <dgm:t>
        <a:bodyPr/>
        <a:lstStyle/>
        <a:p>
          <a:r>
            <a:rPr lang="he-IL" sz="1200" dirty="0"/>
            <a:t>הקמת מפלגה </a:t>
          </a:r>
          <a:endParaRPr lang="en-US" sz="1200" dirty="0"/>
        </a:p>
      </dgm:t>
    </dgm:pt>
    <dgm:pt modelId="{873E7A12-F4EF-43AF-A1DA-C687CE0FDDFB}" type="parTrans" cxnId="{B9830416-7244-46D4-A81A-E1AB74C8FDA6}">
      <dgm:prSet/>
      <dgm:spPr/>
      <dgm:t>
        <a:bodyPr/>
        <a:lstStyle/>
        <a:p>
          <a:endParaRPr lang="en-US"/>
        </a:p>
      </dgm:t>
    </dgm:pt>
    <dgm:pt modelId="{B519F2FD-0B92-4874-8DA4-5E77222CC1C7}" type="sibTrans" cxnId="{B9830416-7244-46D4-A81A-E1AB74C8FDA6}">
      <dgm:prSet/>
      <dgm:spPr/>
      <dgm:t>
        <a:bodyPr/>
        <a:lstStyle/>
        <a:p>
          <a:endParaRPr lang="en-US"/>
        </a:p>
      </dgm:t>
    </dgm:pt>
    <dgm:pt modelId="{FB5B0A0B-82DB-4997-8056-3B94D8014B6B}">
      <dgm:prSet custT="1"/>
      <dgm:spPr/>
      <dgm:t>
        <a:bodyPr/>
        <a:lstStyle/>
        <a:p>
          <a:r>
            <a:rPr lang="he-IL" sz="1400" b="1" dirty="0"/>
            <a:t>זכויות קבוצה</a:t>
          </a:r>
        </a:p>
        <a:p>
          <a:r>
            <a:rPr lang="he-IL" sz="1200" dirty="0"/>
            <a:t>(מיעוט)</a:t>
          </a:r>
          <a:endParaRPr lang="en-US" sz="1200" dirty="0"/>
        </a:p>
      </dgm:t>
    </dgm:pt>
    <dgm:pt modelId="{7E7734DF-FCC7-4F62-BCAE-076BE820C57E}" type="parTrans" cxnId="{446B017D-A31D-4FA1-8D2E-F891B9B650BD}">
      <dgm:prSet/>
      <dgm:spPr/>
      <dgm:t>
        <a:bodyPr/>
        <a:lstStyle/>
        <a:p>
          <a:endParaRPr lang="en-US"/>
        </a:p>
      </dgm:t>
    </dgm:pt>
    <dgm:pt modelId="{84AA1D6F-8B04-4FAF-8E41-2783F423766D}" type="sibTrans" cxnId="{446B017D-A31D-4FA1-8D2E-F891B9B650BD}">
      <dgm:prSet/>
      <dgm:spPr/>
      <dgm:t>
        <a:bodyPr/>
        <a:lstStyle/>
        <a:p>
          <a:endParaRPr lang="en-US"/>
        </a:p>
      </dgm:t>
    </dgm:pt>
    <dgm:pt modelId="{3F19FEB4-8C26-464B-A00C-2A8FDD44C28E}">
      <dgm:prSet custT="1"/>
      <dgm:spPr/>
      <dgm:t>
        <a:bodyPr/>
        <a:lstStyle/>
        <a:p>
          <a:r>
            <a:rPr lang="he-IL" sz="1400" b="1" dirty="0"/>
            <a:t>ח</a:t>
          </a:r>
          <a:r>
            <a:rPr lang="he-IL" sz="1200" dirty="0"/>
            <a:t>ינוך עצמאי</a:t>
          </a:r>
          <a:endParaRPr lang="en-US" sz="1200" dirty="0"/>
        </a:p>
      </dgm:t>
    </dgm:pt>
    <dgm:pt modelId="{A5F3847E-7443-4595-AB5C-814AB28D0E30}" type="parTrans" cxnId="{19A36013-8A83-432E-AB3F-6228A5AA770B}">
      <dgm:prSet/>
      <dgm:spPr/>
      <dgm:t>
        <a:bodyPr/>
        <a:lstStyle/>
        <a:p>
          <a:endParaRPr lang="en-US"/>
        </a:p>
      </dgm:t>
    </dgm:pt>
    <dgm:pt modelId="{BF782B78-EC0F-455A-A701-A6A1DFA47598}" type="sibTrans" cxnId="{19A36013-8A83-432E-AB3F-6228A5AA770B}">
      <dgm:prSet/>
      <dgm:spPr/>
      <dgm:t>
        <a:bodyPr/>
        <a:lstStyle/>
        <a:p>
          <a:endParaRPr lang="en-US"/>
        </a:p>
      </dgm:t>
    </dgm:pt>
    <dgm:pt modelId="{D9BAD119-9AB6-4FD1-89C2-FCD8050F6E1C}">
      <dgm:prSet custT="1"/>
      <dgm:spPr/>
      <dgm:t>
        <a:bodyPr/>
        <a:lstStyle/>
        <a:p>
          <a:r>
            <a:rPr lang="he-IL" sz="1200" dirty="0"/>
            <a:t>הכרה ב</a:t>
          </a:r>
          <a:r>
            <a:rPr lang="he-IL" sz="1400" b="1" dirty="0"/>
            <a:t>ש</a:t>
          </a:r>
          <a:r>
            <a:rPr lang="he-IL" sz="1200" dirty="0"/>
            <a:t>פתם</a:t>
          </a:r>
          <a:endParaRPr lang="en-US" sz="1200" dirty="0"/>
        </a:p>
      </dgm:t>
    </dgm:pt>
    <dgm:pt modelId="{149FF018-4A71-4DB7-9F35-4A6D332473AB}" type="parTrans" cxnId="{45B6523B-41F6-48A2-811E-B99008477D48}">
      <dgm:prSet/>
      <dgm:spPr/>
      <dgm:t>
        <a:bodyPr/>
        <a:lstStyle/>
        <a:p>
          <a:endParaRPr lang="en-US"/>
        </a:p>
      </dgm:t>
    </dgm:pt>
    <dgm:pt modelId="{C20C84E7-B6E8-4318-ABBA-956F559D05F0}" type="sibTrans" cxnId="{45B6523B-41F6-48A2-811E-B99008477D48}">
      <dgm:prSet/>
      <dgm:spPr/>
      <dgm:t>
        <a:bodyPr/>
        <a:lstStyle/>
        <a:p>
          <a:endParaRPr lang="en-US"/>
        </a:p>
      </dgm:t>
    </dgm:pt>
    <dgm:pt modelId="{2FA62959-9F20-407B-94B5-06F79FBE3F53}">
      <dgm:prSet custT="1"/>
      <dgm:spPr/>
      <dgm:t>
        <a:bodyPr/>
        <a:lstStyle/>
        <a:p>
          <a:r>
            <a:rPr lang="he-IL" sz="1200" dirty="0"/>
            <a:t>חופש </a:t>
          </a:r>
          <a:r>
            <a:rPr lang="he-IL" sz="1400" b="1" dirty="0"/>
            <a:t>פ</a:t>
          </a:r>
          <a:r>
            <a:rPr lang="he-IL" sz="1200" dirty="0"/>
            <a:t>ולחן</a:t>
          </a:r>
          <a:endParaRPr lang="en-US" sz="1200" dirty="0"/>
        </a:p>
      </dgm:t>
    </dgm:pt>
    <dgm:pt modelId="{0186B993-4AFA-456A-979F-A3208DC3A829}" type="parTrans" cxnId="{0D99B3C2-B497-4A64-A304-211D3B65CED6}">
      <dgm:prSet/>
      <dgm:spPr/>
      <dgm:t>
        <a:bodyPr/>
        <a:lstStyle/>
        <a:p>
          <a:endParaRPr lang="en-US"/>
        </a:p>
      </dgm:t>
    </dgm:pt>
    <dgm:pt modelId="{3D7979C0-7242-4597-AF56-A670F8C86872}" type="sibTrans" cxnId="{0D99B3C2-B497-4A64-A304-211D3B65CED6}">
      <dgm:prSet/>
      <dgm:spPr/>
      <dgm:t>
        <a:bodyPr/>
        <a:lstStyle/>
        <a:p>
          <a:endParaRPr lang="en-US"/>
        </a:p>
      </dgm:t>
    </dgm:pt>
    <dgm:pt modelId="{2EA2DF80-C27A-404F-8E67-ED2686299DEF}">
      <dgm:prSet custT="1"/>
      <dgm:spPr/>
      <dgm:t>
        <a:bodyPr/>
        <a:lstStyle/>
        <a:p>
          <a:r>
            <a:rPr lang="he-IL" sz="1400" b="1" dirty="0"/>
            <a:t>י</a:t>
          </a:r>
          <a:r>
            <a:rPr lang="he-IL" sz="1200" b="1" dirty="0"/>
            <a:t>י</a:t>
          </a:r>
          <a:r>
            <a:rPr lang="he-IL" sz="1200" dirty="0"/>
            <a:t>צוג שלטוני</a:t>
          </a:r>
          <a:endParaRPr lang="en-US" sz="1200" dirty="0"/>
        </a:p>
      </dgm:t>
    </dgm:pt>
    <dgm:pt modelId="{CCCE82CB-8D6A-4E03-A2DE-9001D4F01C5E}" type="parTrans" cxnId="{17497A16-7C5A-4532-B4EB-B20B7BEC3859}">
      <dgm:prSet/>
      <dgm:spPr/>
      <dgm:t>
        <a:bodyPr/>
        <a:lstStyle/>
        <a:p>
          <a:endParaRPr lang="en-US"/>
        </a:p>
      </dgm:t>
    </dgm:pt>
    <dgm:pt modelId="{A5006FE7-502E-4DB0-B7F3-A08F7DFC0255}" type="sibTrans" cxnId="{17497A16-7C5A-4532-B4EB-B20B7BEC3859}">
      <dgm:prSet/>
      <dgm:spPr/>
      <dgm:t>
        <a:bodyPr/>
        <a:lstStyle/>
        <a:p>
          <a:endParaRPr lang="en-US"/>
        </a:p>
      </dgm:t>
    </dgm:pt>
    <dgm:pt modelId="{D2652609-4BE7-43F7-90BD-081247CB99C2}">
      <dgm:prSet custT="1"/>
      <dgm:spPr/>
      <dgm:t>
        <a:bodyPr/>
        <a:lstStyle/>
        <a:p>
          <a:r>
            <a:rPr lang="he-IL" sz="1400" b="1" dirty="0"/>
            <a:t>זכויות חברתיות</a:t>
          </a:r>
          <a:endParaRPr lang="en-US" sz="1400" b="1" dirty="0"/>
        </a:p>
      </dgm:t>
    </dgm:pt>
    <dgm:pt modelId="{CA38E0BD-CD1E-47A6-B4B9-2801A384A7E8}" type="sibTrans" cxnId="{D546B7FD-5579-4B75-A808-26E24BC91FB7}">
      <dgm:prSet/>
      <dgm:spPr/>
      <dgm:t>
        <a:bodyPr/>
        <a:lstStyle/>
        <a:p>
          <a:endParaRPr lang="en-US"/>
        </a:p>
      </dgm:t>
    </dgm:pt>
    <dgm:pt modelId="{99380F0D-1830-41EC-BADA-6442D5B05698}" type="parTrans" cxnId="{D546B7FD-5579-4B75-A808-26E24BC91FB7}">
      <dgm:prSet/>
      <dgm:spPr/>
      <dgm:t>
        <a:bodyPr/>
        <a:lstStyle/>
        <a:p>
          <a:endParaRPr lang="en-US"/>
        </a:p>
      </dgm:t>
    </dgm:pt>
    <dgm:pt modelId="{DFC15F72-5D35-48EC-B50A-6FE56D7971D1}">
      <dgm:prSet custT="1"/>
      <dgm:spPr/>
      <dgm:t>
        <a:bodyPr/>
        <a:lstStyle/>
        <a:p>
          <a:pPr rtl="1"/>
          <a:r>
            <a:rPr lang="he-IL" sz="1200" dirty="0"/>
            <a:t>לבחור</a:t>
          </a:r>
        </a:p>
      </dgm:t>
    </dgm:pt>
    <dgm:pt modelId="{6BF7D95A-B1B2-4C81-A34A-DA0A0B3E93D4}" type="parTrans" cxnId="{591959DE-A14E-4CF3-865D-88DC5F4500C3}">
      <dgm:prSet/>
      <dgm:spPr/>
      <dgm:t>
        <a:bodyPr/>
        <a:lstStyle/>
        <a:p>
          <a:pPr rtl="1"/>
          <a:endParaRPr lang="he-IL"/>
        </a:p>
      </dgm:t>
    </dgm:pt>
    <dgm:pt modelId="{578C15EE-6997-427B-8A6D-E4802F7C9724}" type="sibTrans" cxnId="{591959DE-A14E-4CF3-865D-88DC5F4500C3}">
      <dgm:prSet/>
      <dgm:spPr/>
      <dgm:t>
        <a:bodyPr/>
        <a:lstStyle/>
        <a:p>
          <a:pPr rtl="1"/>
          <a:endParaRPr lang="he-IL"/>
        </a:p>
      </dgm:t>
    </dgm:pt>
    <dgm:pt modelId="{27B60488-B6E5-485A-B787-646CC2B5FACD}">
      <dgm:prSet custT="1"/>
      <dgm:spPr/>
      <dgm:t>
        <a:bodyPr/>
        <a:lstStyle/>
        <a:p>
          <a:pPr rtl="1"/>
          <a:r>
            <a:rPr lang="he-IL" sz="1200" dirty="0"/>
            <a:t>להיבחר</a:t>
          </a:r>
        </a:p>
      </dgm:t>
    </dgm:pt>
    <dgm:pt modelId="{6ADF9C53-E515-4F74-88F1-2EE7F46F4B04}" type="parTrans" cxnId="{8354D9F7-0A72-4EFD-AF36-FC65E392507C}">
      <dgm:prSet/>
      <dgm:spPr/>
      <dgm:t>
        <a:bodyPr/>
        <a:lstStyle/>
        <a:p>
          <a:pPr rtl="1"/>
          <a:endParaRPr lang="he-IL"/>
        </a:p>
      </dgm:t>
    </dgm:pt>
    <dgm:pt modelId="{54788CD8-6803-4E90-93A9-37A3DDDBEEBF}" type="sibTrans" cxnId="{8354D9F7-0A72-4EFD-AF36-FC65E392507C}">
      <dgm:prSet/>
      <dgm:spPr/>
      <dgm:t>
        <a:bodyPr/>
        <a:lstStyle/>
        <a:p>
          <a:pPr rtl="1"/>
          <a:endParaRPr lang="he-IL"/>
        </a:p>
      </dgm:t>
    </dgm:pt>
    <dgm:pt modelId="{9D30BA78-23CA-4EEE-90E8-6ECE2A58376D}">
      <dgm:prSet/>
      <dgm:spPr/>
      <dgm:t>
        <a:bodyPr/>
        <a:lstStyle/>
        <a:p>
          <a:pPr rtl="1"/>
          <a:r>
            <a:rPr lang="he-IL" dirty="0"/>
            <a:t>ביקורת</a:t>
          </a:r>
        </a:p>
      </dgm:t>
    </dgm:pt>
    <dgm:pt modelId="{A5D793DE-906A-42CC-8102-B6C5454BED08}" type="parTrans" cxnId="{CFD22FB4-3599-44FD-8090-8EDFB0477CEC}">
      <dgm:prSet/>
      <dgm:spPr/>
      <dgm:t>
        <a:bodyPr/>
        <a:lstStyle/>
        <a:p>
          <a:pPr rtl="1"/>
          <a:endParaRPr lang="he-IL"/>
        </a:p>
      </dgm:t>
    </dgm:pt>
    <dgm:pt modelId="{FEE535C9-7D30-450C-BAAA-F68950095145}" type="sibTrans" cxnId="{CFD22FB4-3599-44FD-8090-8EDFB0477CEC}">
      <dgm:prSet/>
      <dgm:spPr/>
      <dgm:t>
        <a:bodyPr/>
        <a:lstStyle/>
        <a:p>
          <a:pPr rtl="1"/>
          <a:endParaRPr lang="he-IL"/>
        </a:p>
      </dgm:t>
    </dgm:pt>
    <dgm:pt modelId="{9C511713-0CE0-4666-91C2-C767938DA129}" type="pres">
      <dgm:prSet presAssocID="{DBE53A9D-9243-4BB2-A53A-0FE5900243B0}" presName="hierChild1" presStyleCnt="0">
        <dgm:presLayoutVars>
          <dgm:chPref val="1"/>
          <dgm:dir/>
          <dgm:animOne val="branch"/>
          <dgm:animLvl val="lvl"/>
          <dgm:resizeHandles/>
        </dgm:presLayoutVars>
      </dgm:prSet>
      <dgm:spPr/>
    </dgm:pt>
    <dgm:pt modelId="{02372498-4F25-42C6-B2A4-CE347800970E}" type="pres">
      <dgm:prSet presAssocID="{1A8E3425-1B35-46C3-8E2A-DB27D768C0D6}" presName="hierRoot1" presStyleCnt="0"/>
      <dgm:spPr/>
    </dgm:pt>
    <dgm:pt modelId="{45AD3B3B-D385-4C56-9014-F9EB6B664E54}" type="pres">
      <dgm:prSet presAssocID="{1A8E3425-1B35-46C3-8E2A-DB27D768C0D6}" presName="composite" presStyleCnt="0"/>
      <dgm:spPr/>
    </dgm:pt>
    <dgm:pt modelId="{C37C7DC4-DBB9-4D58-AA76-E06B56490A48}" type="pres">
      <dgm:prSet presAssocID="{1A8E3425-1B35-46C3-8E2A-DB27D768C0D6}" presName="background" presStyleLbl="node0" presStyleIdx="0" presStyleCnt="1"/>
      <dgm:spPr/>
    </dgm:pt>
    <dgm:pt modelId="{06B85592-7195-4908-88B5-D47719A793D2}" type="pres">
      <dgm:prSet presAssocID="{1A8E3425-1B35-46C3-8E2A-DB27D768C0D6}" presName="text" presStyleLbl="fgAcc0" presStyleIdx="0" presStyleCnt="1" custScaleX="1193011" custScaleY="496786" custLinFactX="193519" custLinFactY="-200000" custLinFactNeighborX="200000" custLinFactNeighborY="-239040">
        <dgm:presLayoutVars>
          <dgm:chPref val="3"/>
        </dgm:presLayoutVars>
      </dgm:prSet>
      <dgm:spPr/>
    </dgm:pt>
    <dgm:pt modelId="{C6FF02C0-580D-4EA3-AD98-10205EFF8179}" type="pres">
      <dgm:prSet presAssocID="{1A8E3425-1B35-46C3-8E2A-DB27D768C0D6}" presName="hierChild2" presStyleCnt="0"/>
      <dgm:spPr/>
    </dgm:pt>
    <dgm:pt modelId="{0A279AB8-451C-494F-ABFB-A39F41EE5533}" type="pres">
      <dgm:prSet presAssocID="{7E7734DF-FCC7-4F62-BCAE-076BE820C57E}" presName="Name10" presStyleLbl="parChTrans1D2" presStyleIdx="0" presStyleCnt="4"/>
      <dgm:spPr/>
    </dgm:pt>
    <dgm:pt modelId="{DED2E3EA-45BB-4897-8A5B-34746E453F56}" type="pres">
      <dgm:prSet presAssocID="{FB5B0A0B-82DB-4997-8056-3B94D8014B6B}" presName="hierRoot2" presStyleCnt="0"/>
      <dgm:spPr/>
    </dgm:pt>
    <dgm:pt modelId="{F14D99C1-6B85-4A51-B894-676DE02BC1A0}" type="pres">
      <dgm:prSet presAssocID="{FB5B0A0B-82DB-4997-8056-3B94D8014B6B}" presName="composite2" presStyleCnt="0"/>
      <dgm:spPr/>
    </dgm:pt>
    <dgm:pt modelId="{2EA8BC78-7B2F-424D-8A2B-6FB5211F94A5}" type="pres">
      <dgm:prSet presAssocID="{FB5B0A0B-82DB-4997-8056-3B94D8014B6B}" presName="background2" presStyleLbl="node2" presStyleIdx="0" presStyleCnt="4"/>
      <dgm:spPr>
        <a:prstGeom prst="ellipse">
          <a:avLst/>
        </a:prstGeom>
      </dgm:spPr>
    </dgm:pt>
    <dgm:pt modelId="{85FC772E-4AA9-4E27-95BE-AF18D44A4873}" type="pres">
      <dgm:prSet presAssocID="{FB5B0A0B-82DB-4997-8056-3B94D8014B6B}" presName="text2" presStyleLbl="fgAcc2" presStyleIdx="0" presStyleCnt="4" custScaleX="672905" custScaleY="553661" custLinFactY="-115732" custLinFactNeighborX="6028" custLinFactNeighborY="-200000">
        <dgm:presLayoutVars>
          <dgm:chPref val="3"/>
        </dgm:presLayoutVars>
      </dgm:prSet>
      <dgm:spPr>
        <a:prstGeom prst="ellipse">
          <a:avLst/>
        </a:prstGeom>
      </dgm:spPr>
    </dgm:pt>
    <dgm:pt modelId="{09FA161D-D0E8-4CEB-9FFA-B2422EA4FDF3}" type="pres">
      <dgm:prSet presAssocID="{FB5B0A0B-82DB-4997-8056-3B94D8014B6B}" presName="hierChild3" presStyleCnt="0"/>
      <dgm:spPr/>
    </dgm:pt>
    <dgm:pt modelId="{CD15B3A1-E5D3-428D-98CE-994DA9CC44EE}" type="pres">
      <dgm:prSet presAssocID="{A5F3847E-7443-4595-AB5C-814AB28D0E30}" presName="Name17" presStyleLbl="parChTrans1D3" presStyleIdx="0" presStyleCnt="9"/>
      <dgm:spPr/>
    </dgm:pt>
    <dgm:pt modelId="{DB18FAA1-C761-4C06-AA4E-A53384C7F301}" type="pres">
      <dgm:prSet presAssocID="{3F19FEB4-8C26-464B-A00C-2A8FDD44C28E}" presName="hierRoot3" presStyleCnt="0"/>
      <dgm:spPr/>
    </dgm:pt>
    <dgm:pt modelId="{E278842D-7DBB-4C94-BDC7-981900652D6C}" type="pres">
      <dgm:prSet presAssocID="{3F19FEB4-8C26-464B-A00C-2A8FDD44C28E}" presName="composite3" presStyleCnt="0"/>
      <dgm:spPr/>
    </dgm:pt>
    <dgm:pt modelId="{95A47705-D163-45B9-97AE-3C5EDAE7C98D}" type="pres">
      <dgm:prSet presAssocID="{3F19FEB4-8C26-464B-A00C-2A8FDD44C28E}" presName="background3" presStyleLbl="node3" presStyleIdx="0" presStyleCnt="9"/>
      <dgm:spPr/>
    </dgm:pt>
    <dgm:pt modelId="{62FF15E2-E152-4F2A-8D37-EA74A418081B}" type="pres">
      <dgm:prSet presAssocID="{3F19FEB4-8C26-464B-A00C-2A8FDD44C28E}" presName="text3" presStyleLbl="fgAcc3" presStyleIdx="0" presStyleCnt="9" custScaleX="358122" custScaleY="254808" custLinFactNeighborX="-30552" custLinFactNeighborY="36084">
        <dgm:presLayoutVars>
          <dgm:chPref val="3"/>
        </dgm:presLayoutVars>
      </dgm:prSet>
      <dgm:spPr/>
    </dgm:pt>
    <dgm:pt modelId="{6F87EEFF-878F-45C4-8378-77E54734F5E7}" type="pres">
      <dgm:prSet presAssocID="{3F19FEB4-8C26-464B-A00C-2A8FDD44C28E}" presName="hierChild4" presStyleCnt="0"/>
      <dgm:spPr/>
    </dgm:pt>
    <dgm:pt modelId="{397F13BA-23B9-49CB-8CCD-D5E584BC9CD8}" type="pres">
      <dgm:prSet presAssocID="{149FF018-4A71-4DB7-9F35-4A6D332473AB}" presName="Name23" presStyleLbl="parChTrans1D4" presStyleIdx="0" presStyleCnt="10"/>
      <dgm:spPr/>
    </dgm:pt>
    <dgm:pt modelId="{3473DA64-BCA5-4416-9BD2-6DDB0F6E8151}" type="pres">
      <dgm:prSet presAssocID="{D9BAD119-9AB6-4FD1-89C2-FCD8050F6E1C}" presName="hierRoot4" presStyleCnt="0"/>
      <dgm:spPr/>
    </dgm:pt>
    <dgm:pt modelId="{0D66507D-6BF9-4F6C-B485-A80914464B3D}" type="pres">
      <dgm:prSet presAssocID="{D9BAD119-9AB6-4FD1-89C2-FCD8050F6E1C}" presName="composite4" presStyleCnt="0"/>
      <dgm:spPr/>
    </dgm:pt>
    <dgm:pt modelId="{AE27139A-1B45-43CF-B34A-FD5B5BAF768F}" type="pres">
      <dgm:prSet presAssocID="{D9BAD119-9AB6-4FD1-89C2-FCD8050F6E1C}" presName="background4" presStyleLbl="node4" presStyleIdx="0" presStyleCnt="10"/>
      <dgm:spPr/>
    </dgm:pt>
    <dgm:pt modelId="{CFE99D22-DF62-40F7-BDC1-B796490A3FF2}" type="pres">
      <dgm:prSet presAssocID="{D9BAD119-9AB6-4FD1-89C2-FCD8050F6E1C}" presName="text4" presStyleLbl="fgAcc4" presStyleIdx="0" presStyleCnt="10" custScaleX="472072" custScaleY="207880" custLinFactY="-249908" custLinFactNeighborX="-33983" custLinFactNeighborY="-300000">
        <dgm:presLayoutVars>
          <dgm:chPref val="3"/>
        </dgm:presLayoutVars>
      </dgm:prSet>
      <dgm:spPr/>
    </dgm:pt>
    <dgm:pt modelId="{BE0593FA-FA20-4FAA-8EFB-4AD2E9DF1D73}" type="pres">
      <dgm:prSet presAssocID="{D9BAD119-9AB6-4FD1-89C2-FCD8050F6E1C}" presName="hierChild5" presStyleCnt="0"/>
      <dgm:spPr/>
    </dgm:pt>
    <dgm:pt modelId="{29C5201A-1733-4E34-8833-FDE81336E975}" type="pres">
      <dgm:prSet presAssocID="{0186B993-4AFA-456A-979F-A3208DC3A829}" presName="Name23" presStyleLbl="parChTrans1D4" presStyleIdx="1" presStyleCnt="10"/>
      <dgm:spPr/>
    </dgm:pt>
    <dgm:pt modelId="{2CC768D1-9EB0-4C8F-B396-573922B3C184}" type="pres">
      <dgm:prSet presAssocID="{2FA62959-9F20-407B-94B5-06F79FBE3F53}" presName="hierRoot4" presStyleCnt="0"/>
      <dgm:spPr/>
    </dgm:pt>
    <dgm:pt modelId="{ABE109B4-4190-44F7-BB72-FD9BC1397351}" type="pres">
      <dgm:prSet presAssocID="{2FA62959-9F20-407B-94B5-06F79FBE3F53}" presName="composite4" presStyleCnt="0"/>
      <dgm:spPr/>
    </dgm:pt>
    <dgm:pt modelId="{48ECD725-027B-4B32-92C4-AB5AB88B6E64}" type="pres">
      <dgm:prSet presAssocID="{2FA62959-9F20-407B-94B5-06F79FBE3F53}" presName="background4" presStyleLbl="node4" presStyleIdx="1" presStyleCnt="10"/>
      <dgm:spPr/>
    </dgm:pt>
    <dgm:pt modelId="{0C5CF519-6A06-4671-9BAC-083E1AD00F59}" type="pres">
      <dgm:prSet presAssocID="{2FA62959-9F20-407B-94B5-06F79FBE3F53}" presName="text4" presStyleLbl="fgAcc4" presStyleIdx="1" presStyleCnt="10" custScaleX="301146" custScaleY="425505" custLinFactY="200000" custLinFactNeighborX="-59040" custLinFactNeighborY="233072">
        <dgm:presLayoutVars>
          <dgm:chPref val="3"/>
        </dgm:presLayoutVars>
      </dgm:prSet>
      <dgm:spPr/>
    </dgm:pt>
    <dgm:pt modelId="{E4D2FB93-F4F2-4053-BDE1-D27A23557AD1}" type="pres">
      <dgm:prSet presAssocID="{2FA62959-9F20-407B-94B5-06F79FBE3F53}" presName="hierChild5" presStyleCnt="0"/>
      <dgm:spPr/>
    </dgm:pt>
    <dgm:pt modelId="{683920D7-6395-4635-8DAA-7B13B0015A5E}" type="pres">
      <dgm:prSet presAssocID="{CCCE82CB-8D6A-4E03-A2DE-9001D4F01C5E}" presName="Name23" presStyleLbl="parChTrans1D4" presStyleIdx="2" presStyleCnt="10"/>
      <dgm:spPr/>
    </dgm:pt>
    <dgm:pt modelId="{CDD7190E-2ED4-4E95-AE13-2A80281BC449}" type="pres">
      <dgm:prSet presAssocID="{2EA2DF80-C27A-404F-8E67-ED2686299DEF}" presName="hierRoot4" presStyleCnt="0"/>
      <dgm:spPr/>
    </dgm:pt>
    <dgm:pt modelId="{FA5D3C6F-D3F0-47FC-9A4E-78230ECF4A2E}" type="pres">
      <dgm:prSet presAssocID="{2EA2DF80-C27A-404F-8E67-ED2686299DEF}" presName="composite4" presStyleCnt="0"/>
      <dgm:spPr/>
    </dgm:pt>
    <dgm:pt modelId="{F0DE8B17-4E8F-404F-BFC4-A4AB5947D914}" type="pres">
      <dgm:prSet presAssocID="{2EA2DF80-C27A-404F-8E67-ED2686299DEF}" presName="background4" presStyleLbl="node4" presStyleIdx="2" presStyleCnt="10"/>
      <dgm:spPr/>
    </dgm:pt>
    <dgm:pt modelId="{4B4AEB36-AA69-4C40-B61D-84A9B7F735BD}" type="pres">
      <dgm:prSet presAssocID="{2EA2DF80-C27A-404F-8E67-ED2686299DEF}" presName="text4" presStyleLbl="fgAcc4" presStyleIdx="2" presStyleCnt="10" custScaleX="301146" custScaleY="460701" custLinFactY="-300000" custLinFactNeighborX="-59039" custLinFactNeighborY="-349095">
        <dgm:presLayoutVars>
          <dgm:chPref val="3"/>
        </dgm:presLayoutVars>
      </dgm:prSet>
      <dgm:spPr/>
    </dgm:pt>
    <dgm:pt modelId="{2CDB8AF0-85E1-48E8-981B-76CF697F8663}" type="pres">
      <dgm:prSet presAssocID="{2EA2DF80-C27A-404F-8E67-ED2686299DEF}" presName="hierChild5" presStyleCnt="0"/>
      <dgm:spPr/>
    </dgm:pt>
    <dgm:pt modelId="{B98939F8-88C1-4FB0-9E6D-C2DC5A56964C}" type="pres">
      <dgm:prSet presAssocID="{10C675E9-5D5B-4407-B183-B876660B29C0}" presName="Name10" presStyleLbl="parChTrans1D2" presStyleIdx="1" presStyleCnt="4"/>
      <dgm:spPr/>
    </dgm:pt>
    <dgm:pt modelId="{545A2FC8-AE05-441A-831A-DD2A069F85C3}" type="pres">
      <dgm:prSet presAssocID="{75F1BF5E-E396-418C-90B9-2A2C9F1897D1}" presName="hierRoot2" presStyleCnt="0"/>
      <dgm:spPr/>
    </dgm:pt>
    <dgm:pt modelId="{6B2CBDBB-2BF8-4E78-AAAD-73CBA307FC40}" type="pres">
      <dgm:prSet presAssocID="{75F1BF5E-E396-418C-90B9-2A2C9F1897D1}" presName="composite2" presStyleCnt="0"/>
      <dgm:spPr/>
    </dgm:pt>
    <dgm:pt modelId="{D1EB0353-BE75-45DC-969B-1EA92BABECBA}" type="pres">
      <dgm:prSet presAssocID="{75F1BF5E-E396-418C-90B9-2A2C9F1897D1}" presName="background2" presStyleLbl="node2" presStyleIdx="1" presStyleCnt="4"/>
      <dgm:spPr>
        <a:prstGeom prst="ellipse">
          <a:avLst/>
        </a:prstGeom>
      </dgm:spPr>
    </dgm:pt>
    <dgm:pt modelId="{E6E780D5-262F-428D-ADC1-D8A6724C7A67}" type="pres">
      <dgm:prSet presAssocID="{75F1BF5E-E396-418C-90B9-2A2C9F1897D1}" presName="text2" presStyleLbl="fgAcc2" presStyleIdx="1" presStyleCnt="4" custScaleX="510460" custScaleY="876066" custLinFactY="-100000" custLinFactNeighborX="35774" custLinFactNeighborY="-120605">
        <dgm:presLayoutVars>
          <dgm:chPref val="3"/>
        </dgm:presLayoutVars>
      </dgm:prSet>
      <dgm:spPr>
        <a:prstGeom prst="ellipse">
          <a:avLst/>
        </a:prstGeom>
      </dgm:spPr>
    </dgm:pt>
    <dgm:pt modelId="{67A939C5-0E87-45B5-A5DF-53B8A87861EB}" type="pres">
      <dgm:prSet presAssocID="{75F1BF5E-E396-418C-90B9-2A2C9F1897D1}" presName="hierChild3" presStyleCnt="0"/>
      <dgm:spPr/>
    </dgm:pt>
    <dgm:pt modelId="{647318FD-DC9F-4AB9-9908-491C920B20C7}" type="pres">
      <dgm:prSet presAssocID="{873E7A12-F4EF-43AF-A1DA-C687CE0FDDFB}" presName="Name17" presStyleLbl="parChTrans1D3" presStyleIdx="1" presStyleCnt="9"/>
      <dgm:spPr/>
    </dgm:pt>
    <dgm:pt modelId="{591B2A4F-C7E4-42BD-813E-0DC9D7AB821D}" type="pres">
      <dgm:prSet presAssocID="{AE43F79D-5D6A-4C4B-9639-85146047336F}" presName="hierRoot3" presStyleCnt="0"/>
      <dgm:spPr/>
    </dgm:pt>
    <dgm:pt modelId="{D2ED1CF2-E541-4FB3-B9B6-44563CC7CC6F}" type="pres">
      <dgm:prSet presAssocID="{AE43F79D-5D6A-4C4B-9639-85146047336F}" presName="composite3" presStyleCnt="0"/>
      <dgm:spPr/>
    </dgm:pt>
    <dgm:pt modelId="{671E8859-4572-40F8-8D76-BEBA6ED9B6A2}" type="pres">
      <dgm:prSet presAssocID="{AE43F79D-5D6A-4C4B-9639-85146047336F}" presName="background3" presStyleLbl="node3" presStyleIdx="1" presStyleCnt="9"/>
      <dgm:spPr/>
    </dgm:pt>
    <dgm:pt modelId="{0D79327C-631F-4D1E-BC89-715E8FFB4925}" type="pres">
      <dgm:prSet presAssocID="{AE43F79D-5D6A-4C4B-9639-85146047336F}" presName="text3" presStyleLbl="fgAcc3" presStyleIdx="1" presStyleCnt="9" custScaleX="396510" custScaleY="440637" custLinFactY="-91193" custLinFactNeighborX="9002" custLinFactNeighborY="-100000">
        <dgm:presLayoutVars>
          <dgm:chPref val="3"/>
        </dgm:presLayoutVars>
      </dgm:prSet>
      <dgm:spPr/>
    </dgm:pt>
    <dgm:pt modelId="{5339CA70-2D0D-4119-AF4E-30977E8C3AC5}" type="pres">
      <dgm:prSet presAssocID="{AE43F79D-5D6A-4C4B-9639-85146047336F}" presName="hierChild4" presStyleCnt="0"/>
      <dgm:spPr/>
    </dgm:pt>
    <dgm:pt modelId="{B8CFA59C-AB80-4BD9-B1A3-D5E5C473D360}" type="pres">
      <dgm:prSet presAssocID="{6BF7D95A-B1B2-4C81-A34A-DA0A0B3E93D4}" presName="Name23" presStyleLbl="parChTrans1D4" presStyleIdx="3" presStyleCnt="10"/>
      <dgm:spPr/>
    </dgm:pt>
    <dgm:pt modelId="{F2FC6C59-06AC-4C54-A335-39B8A9615514}" type="pres">
      <dgm:prSet presAssocID="{DFC15F72-5D35-48EC-B50A-6FE56D7971D1}" presName="hierRoot4" presStyleCnt="0"/>
      <dgm:spPr/>
    </dgm:pt>
    <dgm:pt modelId="{B30772AA-9309-47E2-A57C-D57679022B5B}" type="pres">
      <dgm:prSet presAssocID="{DFC15F72-5D35-48EC-B50A-6FE56D7971D1}" presName="composite4" presStyleCnt="0"/>
      <dgm:spPr/>
    </dgm:pt>
    <dgm:pt modelId="{4DCFF71A-F9C8-45E4-8269-923E48ADC7B7}" type="pres">
      <dgm:prSet presAssocID="{DFC15F72-5D35-48EC-B50A-6FE56D7971D1}" presName="background4" presStyleLbl="node4" presStyleIdx="3" presStyleCnt="10"/>
      <dgm:spPr/>
    </dgm:pt>
    <dgm:pt modelId="{211B659D-19B8-4C24-B301-443051CE947D}" type="pres">
      <dgm:prSet presAssocID="{DFC15F72-5D35-48EC-B50A-6FE56D7971D1}" presName="text4" presStyleLbl="fgAcc4" presStyleIdx="3" presStyleCnt="10" custScaleX="396510" custScaleY="257995" custLinFactY="-76867" custLinFactNeighborX="9002" custLinFactNeighborY="-100000">
        <dgm:presLayoutVars>
          <dgm:chPref val="3"/>
        </dgm:presLayoutVars>
      </dgm:prSet>
      <dgm:spPr/>
    </dgm:pt>
    <dgm:pt modelId="{FB4FF30D-4860-473C-913F-7F587DDF2723}" type="pres">
      <dgm:prSet presAssocID="{DFC15F72-5D35-48EC-B50A-6FE56D7971D1}" presName="hierChild5" presStyleCnt="0"/>
      <dgm:spPr/>
    </dgm:pt>
    <dgm:pt modelId="{41CF9B22-5204-4D1B-B86D-A1305F2F97B2}" type="pres">
      <dgm:prSet presAssocID="{6ADF9C53-E515-4F74-88F1-2EE7F46F4B04}" presName="Name23" presStyleLbl="parChTrans1D4" presStyleIdx="4" presStyleCnt="10"/>
      <dgm:spPr/>
    </dgm:pt>
    <dgm:pt modelId="{AA7F39B4-0DE3-4304-A92F-BD22A6E7EF29}" type="pres">
      <dgm:prSet presAssocID="{27B60488-B6E5-485A-B787-646CC2B5FACD}" presName="hierRoot4" presStyleCnt="0"/>
      <dgm:spPr/>
    </dgm:pt>
    <dgm:pt modelId="{C7DAC6E8-3680-4EB7-A277-4C861FD56261}" type="pres">
      <dgm:prSet presAssocID="{27B60488-B6E5-485A-B787-646CC2B5FACD}" presName="composite4" presStyleCnt="0"/>
      <dgm:spPr/>
    </dgm:pt>
    <dgm:pt modelId="{87B15B65-38EC-45C9-8300-6B6A74B50A38}" type="pres">
      <dgm:prSet presAssocID="{27B60488-B6E5-485A-B787-646CC2B5FACD}" presName="background4" presStyleLbl="node4" presStyleIdx="4" presStyleCnt="10"/>
      <dgm:spPr/>
    </dgm:pt>
    <dgm:pt modelId="{CD7B4A6E-3290-4728-AA4D-2B19EA220AFA}" type="pres">
      <dgm:prSet presAssocID="{27B60488-B6E5-485A-B787-646CC2B5FACD}" presName="text4" presStyleLbl="fgAcc4" presStyleIdx="4" presStyleCnt="10" custScaleX="396510" custScaleY="333580" custLinFactY="-47716" custLinFactNeighborX="9002" custLinFactNeighborY="-100000">
        <dgm:presLayoutVars>
          <dgm:chPref val="3"/>
        </dgm:presLayoutVars>
      </dgm:prSet>
      <dgm:spPr/>
    </dgm:pt>
    <dgm:pt modelId="{4A29D067-78DD-429E-BEBD-F4F633DFA56A}" type="pres">
      <dgm:prSet presAssocID="{27B60488-B6E5-485A-B787-646CC2B5FACD}" presName="hierChild5" presStyleCnt="0"/>
      <dgm:spPr/>
    </dgm:pt>
    <dgm:pt modelId="{D72C3BBE-7C67-4644-BCA6-0907A4FFAECE}" type="pres">
      <dgm:prSet presAssocID="{A5D793DE-906A-42CC-8102-B6C5454BED08}" presName="Name23" presStyleLbl="parChTrans1D4" presStyleIdx="5" presStyleCnt="10"/>
      <dgm:spPr/>
    </dgm:pt>
    <dgm:pt modelId="{5BDF1C72-B961-42E0-B347-49B2A19AF9E0}" type="pres">
      <dgm:prSet presAssocID="{9D30BA78-23CA-4EEE-90E8-6ECE2A58376D}" presName="hierRoot4" presStyleCnt="0"/>
      <dgm:spPr/>
    </dgm:pt>
    <dgm:pt modelId="{D39D8904-5348-4714-93AB-8BF5F307A1CB}" type="pres">
      <dgm:prSet presAssocID="{9D30BA78-23CA-4EEE-90E8-6ECE2A58376D}" presName="composite4" presStyleCnt="0"/>
      <dgm:spPr/>
    </dgm:pt>
    <dgm:pt modelId="{2F3C1B4C-2F9F-4FE8-8B66-DD47AFB79AB5}" type="pres">
      <dgm:prSet presAssocID="{9D30BA78-23CA-4EEE-90E8-6ECE2A58376D}" presName="background4" presStyleLbl="node4" presStyleIdx="5" presStyleCnt="10"/>
      <dgm:spPr/>
    </dgm:pt>
    <dgm:pt modelId="{BE8CC504-233D-499C-9347-736146E753B7}" type="pres">
      <dgm:prSet presAssocID="{9D30BA78-23CA-4EEE-90E8-6ECE2A58376D}" presName="text4" presStyleLbl="fgAcc4" presStyleIdx="5" presStyleCnt="10" custScaleX="378507" custScaleY="203144" custLinFactNeighborX="0" custLinFactNeighborY="-82239">
        <dgm:presLayoutVars>
          <dgm:chPref val="3"/>
        </dgm:presLayoutVars>
      </dgm:prSet>
      <dgm:spPr/>
    </dgm:pt>
    <dgm:pt modelId="{1B5F7693-D04D-4E48-8078-ABC957F18249}" type="pres">
      <dgm:prSet presAssocID="{9D30BA78-23CA-4EEE-90E8-6ECE2A58376D}" presName="hierChild5" presStyleCnt="0"/>
      <dgm:spPr/>
    </dgm:pt>
    <dgm:pt modelId="{A885E5FD-5F42-4956-9FC4-BD95C3F4EB11}" type="pres">
      <dgm:prSet presAssocID="{99380F0D-1830-41EC-BADA-6442D5B05698}" presName="Name10" presStyleLbl="parChTrans1D2" presStyleIdx="2" presStyleCnt="4"/>
      <dgm:spPr/>
    </dgm:pt>
    <dgm:pt modelId="{8216B690-049E-400D-835D-79A9C7E46115}" type="pres">
      <dgm:prSet presAssocID="{D2652609-4BE7-43F7-90BD-081247CB99C2}" presName="hierRoot2" presStyleCnt="0"/>
      <dgm:spPr/>
    </dgm:pt>
    <dgm:pt modelId="{6221F180-B5E7-46E0-88E3-7CF126B99C9C}" type="pres">
      <dgm:prSet presAssocID="{D2652609-4BE7-43F7-90BD-081247CB99C2}" presName="composite2" presStyleCnt="0"/>
      <dgm:spPr/>
    </dgm:pt>
    <dgm:pt modelId="{31535800-59CE-455F-A189-44FFF8D75AC3}" type="pres">
      <dgm:prSet presAssocID="{D2652609-4BE7-43F7-90BD-081247CB99C2}" presName="background2" presStyleLbl="node2" presStyleIdx="2" presStyleCnt="4"/>
      <dgm:spPr>
        <a:prstGeom prst="ellipse">
          <a:avLst/>
        </a:prstGeom>
      </dgm:spPr>
    </dgm:pt>
    <dgm:pt modelId="{40AD4C2D-5773-4F32-B3A9-13223D93E61F}" type="pres">
      <dgm:prSet presAssocID="{D2652609-4BE7-43F7-90BD-081247CB99C2}" presName="text2" presStyleLbl="fgAcc2" presStyleIdx="2" presStyleCnt="4" custScaleX="583295" custScaleY="269937" custLinFactX="37356" custLinFactY="-100000" custLinFactNeighborX="100000" custLinFactNeighborY="-168168">
        <dgm:presLayoutVars>
          <dgm:chPref val="3"/>
        </dgm:presLayoutVars>
      </dgm:prSet>
      <dgm:spPr>
        <a:prstGeom prst="ellipse">
          <a:avLst/>
        </a:prstGeom>
      </dgm:spPr>
    </dgm:pt>
    <dgm:pt modelId="{CBA3D659-7BD3-42F7-8006-3EA250496459}" type="pres">
      <dgm:prSet presAssocID="{D2652609-4BE7-43F7-90BD-081247CB99C2}" presName="hierChild3" presStyleCnt="0"/>
      <dgm:spPr/>
    </dgm:pt>
    <dgm:pt modelId="{C744D920-1C67-4E1B-9E98-DC79DC26042B}" type="pres">
      <dgm:prSet presAssocID="{6DF390E0-7BC4-4F44-981B-A222188866CA}" presName="Name17" presStyleLbl="parChTrans1D3" presStyleIdx="2" presStyleCnt="9"/>
      <dgm:spPr/>
    </dgm:pt>
    <dgm:pt modelId="{CCBC8312-6A63-40B8-85F5-12C316548249}" type="pres">
      <dgm:prSet presAssocID="{BF91D4FD-313C-4F13-96B7-2E9C910E22AE}" presName="hierRoot3" presStyleCnt="0"/>
      <dgm:spPr/>
    </dgm:pt>
    <dgm:pt modelId="{D7BA3DEE-9141-4A29-AB7B-98FD3CC926D3}" type="pres">
      <dgm:prSet presAssocID="{BF91D4FD-313C-4F13-96B7-2E9C910E22AE}" presName="composite3" presStyleCnt="0"/>
      <dgm:spPr/>
    </dgm:pt>
    <dgm:pt modelId="{9CFA3738-3A81-4239-B588-6A5086C0DE84}" type="pres">
      <dgm:prSet presAssocID="{BF91D4FD-313C-4F13-96B7-2E9C910E22AE}" presName="background3" presStyleLbl="node3" presStyleIdx="2" presStyleCnt="9"/>
      <dgm:spPr/>
    </dgm:pt>
    <dgm:pt modelId="{9734DC72-BF9A-42B3-B7A6-BDB4BF0A2D09}" type="pres">
      <dgm:prSet presAssocID="{BF91D4FD-313C-4F13-96B7-2E9C910E22AE}" presName="text3" presStyleLbl="fgAcc3" presStyleIdx="2" presStyleCnt="9" custScaleX="473434" custScaleY="271731" custLinFactY="-100000" custLinFactNeighborX="52223" custLinFactNeighborY="-150959">
        <dgm:presLayoutVars>
          <dgm:chPref val="3"/>
        </dgm:presLayoutVars>
      </dgm:prSet>
      <dgm:spPr/>
    </dgm:pt>
    <dgm:pt modelId="{BB19BE52-3698-402A-8DE9-C32AB9365AFD}" type="pres">
      <dgm:prSet presAssocID="{BF91D4FD-313C-4F13-96B7-2E9C910E22AE}" presName="hierChild4" presStyleCnt="0"/>
      <dgm:spPr/>
    </dgm:pt>
    <dgm:pt modelId="{74C595D0-6310-458D-9EF0-1453B0AECEF0}" type="pres">
      <dgm:prSet presAssocID="{A161D986-DE50-487C-B8EF-E017BE847B86}" presName="Name23" presStyleLbl="parChTrans1D4" presStyleIdx="6" presStyleCnt="10"/>
      <dgm:spPr/>
    </dgm:pt>
    <dgm:pt modelId="{621FCEDE-BE94-4955-BC08-9F556FF79F57}" type="pres">
      <dgm:prSet presAssocID="{5A4EBABC-169D-4856-857B-59769EE8BDA1}" presName="hierRoot4" presStyleCnt="0"/>
      <dgm:spPr/>
    </dgm:pt>
    <dgm:pt modelId="{C0EB59E6-3E69-43A7-B106-1605AB32F3F2}" type="pres">
      <dgm:prSet presAssocID="{5A4EBABC-169D-4856-857B-59769EE8BDA1}" presName="composite4" presStyleCnt="0"/>
      <dgm:spPr/>
    </dgm:pt>
    <dgm:pt modelId="{53DB77B3-B354-4F16-82FA-1314C30B249B}" type="pres">
      <dgm:prSet presAssocID="{5A4EBABC-169D-4856-857B-59769EE8BDA1}" presName="background4" presStyleLbl="node4" presStyleIdx="6" presStyleCnt="10"/>
      <dgm:spPr/>
    </dgm:pt>
    <dgm:pt modelId="{A19930BC-670B-455A-968A-F1AAB828A04C}" type="pres">
      <dgm:prSet presAssocID="{5A4EBABC-169D-4856-857B-59769EE8BDA1}" presName="text4" presStyleLbl="fgAcc4" presStyleIdx="6" presStyleCnt="10" custScaleX="434523" custScaleY="268384" custLinFactY="-100000" custLinFactNeighborX="32767" custLinFactNeighborY="-135543">
        <dgm:presLayoutVars>
          <dgm:chPref val="3"/>
        </dgm:presLayoutVars>
      </dgm:prSet>
      <dgm:spPr/>
    </dgm:pt>
    <dgm:pt modelId="{FBB737B9-01DC-4044-AE25-BEEE5599BC8E}" type="pres">
      <dgm:prSet presAssocID="{5A4EBABC-169D-4856-857B-59769EE8BDA1}" presName="hierChild5" presStyleCnt="0"/>
      <dgm:spPr/>
    </dgm:pt>
    <dgm:pt modelId="{CD700E23-9E47-41EA-82CE-F4CA393AB367}" type="pres">
      <dgm:prSet presAssocID="{BEC29E0D-0C30-4C21-9D45-1F8953975F12}" presName="Name23" presStyleLbl="parChTrans1D4" presStyleIdx="7" presStyleCnt="10"/>
      <dgm:spPr/>
    </dgm:pt>
    <dgm:pt modelId="{F54AD1DA-4BB5-408D-89EF-6A6858E4EE4A}" type="pres">
      <dgm:prSet presAssocID="{8232A71E-7113-459E-B902-45C388272356}" presName="hierRoot4" presStyleCnt="0"/>
      <dgm:spPr/>
    </dgm:pt>
    <dgm:pt modelId="{19A252D7-9100-4B5F-8C76-E84D0AA0E8B7}" type="pres">
      <dgm:prSet presAssocID="{8232A71E-7113-459E-B902-45C388272356}" presName="composite4" presStyleCnt="0"/>
      <dgm:spPr/>
    </dgm:pt>
    <dgm:pt modelId="{ECCF8D3A-2528-4261-868B-739C821AF1F5}" type="pres">
      <dgm:prSet presAssocID="{8232A71E-7113-459E-B902-45C388272356}" presName="background4" presStyleLbl="node4" presStyleIdx="7" presStyleCnt="10"/>
      <dgm:spPr/>
    </dgm:pt>
    <dgm:pt modelId="{0D2A8443-AB08-4235-9620-160F0F9EFA59}" type="pres">
      <dgm:prSet presAssocID="{8232A71E-7113-459E-B902-45C388272356}" presName="text4" presStyleLbl="fgAcc4" presStyleIdx="7" presStyleCnt="10" custScaleX="333682" custScaleY="278174" custLinFactY="-100000" custLinFactNeighborX="42753" custLinFactNeighborY="-116781">
        <dgm:presLayoutVars>
          <dgm:chPref val="3"/>
        </dgm:presLayoutVars>
      </dgm:prSet>
      <dgm:spPr/>
    </dgm:pt>
    <dgm:pt modelId="{34202BA1-60E2-4AB3-9BFE-62F5DD1CB8A1}" type="pres">
      <dgm:prSet presAssocID="{8232A71E-7113-459E-B902-45C388272356}" presName="hierChild5" presStyleCnt="0"/>
      <dgm:spPr/>
    </dgm:pt>
    <dgm:pt modelId="{46A98B68-4B08-430C-BFBE-75E691FE0821}" type="pres">
      <dgm:prSet presAssocID="{A755D6B4-DA0E-493F-89CB-7E7F8354AD30}" presName="Name23" presStyleLbl="parChTrans1D4" presStyleIdx="8" presStyleCnt="10"/>
      <dgm:spPr/>
    </dgm:pt>
    <dgm:pt modelId="{ADA3A368-BD0D-4DB2-BBFB-80A4F131C4E4}" type="pres">
      <dgm:prSet presAssocID="{190BF460-F2FB-499B-B77D-663E173E1FDC}" presName="hierRoot4" presStyleCnt="0"/>
      <dgm:spPr/>
    </dgm:pt>
    <dgm:pt modelId="{C5626C12-565B-409A-A0EC-27504DC3AE89}" type="pres">
      <dgm:prSet presAssocID="{190BF460-F2FB-499B-B77D-663E173E1FDC}" presName="composite4" presStyleCnt="0"/>
      <dgm:spPr/>
    </dgm:pt>
    <dgm:pt modelId="{84B6D05D-90F5-4847-B307-DC7A3CAD713E}" type="pres">
      <dgm:prSet presAssocID="{190BF460-F2FB-499B-B77D-663E173E1FDC}" presName="background4" presStyleLbl="node4" presStyleIdx="8" presStyleCnt="10"/>
      <dgm:spPr/>
    </dgm:pt>
    <dgm:pt modelId="{9B742635-D81E-4E9C-AE53-00BB5C3D18BA}" type="pres">
      <dgm:prSet presAssocID="{190BF460-F2FB-499B-B77D-663E173E1FDC}" presName="text4" presStyleLbl="fgAcc4" presStyleIdx="8" presStyleCnt="10" custScaleX="399062" custScaleY="252914" custLinFactY="-100000" custLinFactNeighborX="15037" custLinFactNeighborY="-107808">
        <dgm:presLayoutVars>
          <dgm:chPref val="3"/>
        </dgm:presLayoutVars>
      </dgm:prSet>
      <dgm:spPr/>
    </dgm:pt>
    <dgm:pt modelId="{37F3B70B-4A25-4EC9-90E1-6CFCECAAF621}" type="pres">
      <dgm:prSet presAssocID="{190BF460-F2FB-499B-B77D-663E173E1FDC}" presName="hierChild5" presStyleCnt="0"/>
      <dgm:spPr/>
    </dgm:pt>
    <dgm:pt modelId="{91141B12-440D-4489-B112-F2627AE40D7F}" type="pres">
      <dgm:prSet presAssocID="{7780209C-4D31-4FBE-B64B-64F6130C6718}" presName="Name23" presStyleLbl="parChTrans1D4" presStyleIdx="9" presStyleCnt="10"/>
      <dgm:spPr/>
    </dgm:pt>
    <dgm:pt modelId="{E642A4A8-8952-4AB9-B9EF-9B3796651A89}" type="pres">
      <dgm:prSet presAssocID="{451BF2A4-A103-498A-B9BC-5C9063F52D62}" presName="hierRoot4" presStyleCnt="0"/>
      <dgm:spPr/>
    </dgm:pt>
    <dgm:pt modelId="{F184A220-751A-40CC-B9F6-81EA1431D5E9}" type="pres">
      <dgm:prSet presAssocID="{451BF2A4-A103-498A-B9BC-5C9063F52D62}" presName="composite4" presStyleCnt="0"/>
      <dgm:spPr/>
    </dgm:pt>
    <dgm:pt modelId="{D6BEE73A-CB83-4D6D-BF77-AF06A286647C}" type="pres">
      <dgm:prSet presAssocID="{451BF2A4-A103-498A-B9BC-5C9063F52D62}" presName="background4" presStyleLbl="node4" presStyleIdx="9" presStyleCnt="10"/>
      <dgm:spPr/>
    </dgm:pt>
    <dgm:pt modelId="{A659767E-1D47-40E2-87CE-33C3C14C3B90}" type="pres">
      <dgm:prSet presAssocID="{451BF2A4-A103-498A-B9BC-5C9063F52D62}" presName="text4" presStyleLbl="fgAcc4" presStyleIdx="9" presStyleCnt="10" custScaleX="369631" custScaleY="601601" custLinFactY="-35807" custLinFactNeighborX="30524" custLinFactNeighborY="-100000">
        <dgm:presLayoutVars>
          <dgm:chPref val="3"/>
        </dgm:presLayoutVars>
      </dgm:prSet>
      <dgm:spPr/>
    </dgm:pt>
    <dgm:pt modelId="{3DE6C69F-A0FC-4A57-929A-54D7539EA6F4}" type="pres">
      <dgm:prSet presAssocID="{451BF2A4-A103-498A-B9BC-5C9063F52D62}" presName="hierChild5" presStyleCnt="0"/>
      <dgm:spPr/>
    </dgm:pt>
    <dgm:pt modelId="{D2A1DC3F-724D-4434-B6A8-37F395239383}" type="pres">
      <dgm:prSet presAssocID="{E7AA0EAE-E472-42EA-A3A7-840B25A332CF}" presName="Name10" presStyleLbl="parChTrans1D2" presStyleIdx="3" presStyleCnt="4"/>
      <dgm:spPr/>
    </dgm:pt>
    <dgm:pt modelId="{4F84CD18-9AAE-46C7-9BCA-01AD178F5F18}" type="pres">
      <dgm:prSet presAssocID="{BD0DE76D-EB5C-4D3C-AA2C-83547BE06E19}" presName="hierRoot2" presStyleCnt="0"/>
      <dgm:spPr/>
    </dgm:pt>
    <dgm:pt modelId="{8DB6244E-EBBD-44BF-AF07-188F29C38C83}" type="pres">
      <dgm:prSet presAssocID="{BD0DE76D-EB5C-4D3C-AA2C-83547BE06E19}" presName="composite2" presStyleCnt="0"/>
      <dgm:spPr/>
    </dgm:pt>
    <dgm:pt modelId="{5E808309-2BD2-42AF-B8F7-D15F32C9A83C}" type="pres">
      <dgm:prSet presAssocID="{BD0DE76D-EB5C-4D3C-AA2C-83547BE06E19}" presName="background2" presStyleLbl="node2" presStyleIdx="3" presStyleCnt="4"/>
      <dgm:spPr>
        <a:prstGeom prst="ellipse">
          <a:avLst/>
        </a:prstGeom>
      </dgm:spPr>
    </dgm:pt>
    <dgm:pt modelId="{5E01E412-FF7B-4E30-AEE1-F3032C95FA42}" type="pres">
      <dgm:prSet presAssocID="{BD0DE76D-EB5C-4D3C-AA2C-83547BE06E19}" presName="text2" presStyleLbl="fgAcc2" presStyleIdx="3" presStyleCnt="4" custScaleX="550253" custScaleY="247092" custLinFactX="100000" custLinFactY="-200000" custLinFactNeighborX="159065" custLinFactNeighborY="-210860">
        <dgm:presLayoutVars>
          <dgm:chPref val="3"/>
        </dgm:presLayoutVars>
      </dgm:prSet>
      <dgm:spPr>
        <a:prstGeom prst="ellipse">
          <a:avLst/>
        </a:prstGeom>
      </dgm:spPr>
    </dgm:pt>
    <dgm:pt modelId="{58E55F3D-8CDD-47E4-976E-DAF189D94192}" type="pres">
      <dgm:prSet presAssocID="{BD0DE76D-EB5C-4D3C-AA2C-83547BE06E19}" presName="hierChild3" presStyleCnt="0"/>
      <dgm:spPr/>
    </dgm:pt>
    <dgm:pt modelId="{B0855CB5-7C48-4578-B3A4-267699CB83B3}" type="pres">
      <dgm:prSet presAssocID="{599DC3F9-5B33-45EE-BE4C-E62EB624F321}" presName="Name17" presStyleLbl="parChTrans1D3" presStyleIdx="3" presStyleCnt="9"/>
      <dgm:spPr/>
    </dgm:pt>
    <dgm:pt modelId="{71265190-C0C0-4C58-924F-EDEC6A4EE1A1}" type="pres">
      <dgm:prSet presAssocID="{580E9827-7BC6-461A-998E-C1ED94ED8513}" presName="hierRoot3" presStyleCnt="0"/>
      <dgm:spPr/>
    </dgm:pt>
    <dgm:pt modelId="{104E8207-21D9-4A36-ABFA-3E2327983D37}" type="pres">
      <dgm:prSet presAssocID="{580E9827-7BC6-461A-998E-C1ED94ED8513}" presName="composite3" presStyleCnt="0"/>
      <dgm:spPr/>
    </dgm:pt>
    <dgm:pt modelId="{5A756743-C61E-47D9-B50D-D29354C63815}" type="pres">
      <dgm:prSet presAssocID="{580E9827-7BC6-461A-998E-C1ED94ED8513}" presName="background3" presStyleLbl="node3" presStyleIdx="3" presStyleCnt="9"/>
      <dgm:spPr/>
    </dgm:pt>
    <dgm:pt modelId="{494F85C3-F3DF-4C67-A2B6-DC7A70B390F8}" type="pres">
      <dgm:prSet presAssocID="{580E9827-7BC6-461A-998E-C1ED94ED8513}" presName="text3" presStyleLbl="fgAcc3" presStyleIdx="3" presStyleCnt="9" custScaleX="303624" custScaleY="265569" custLinFactX="14527" custLinFactY="-80550" custLinFactNeighborX="100000" custLinFactNeighborY="-100000">
        <dgm:presLayoutVars>
          <dgm:chPref val="3"/>
        </dgm:presLayoutVars>
      </dgm:prSet>
      <dgm:spPr/>
    </dgm:pt>
    <dgm:pt modelId="{00B7EB8D-2F45-4865-A4A8-EDFFAFC0D739}" type="pres">
      <dgm:prSet presAssocID="{580E9827-7BC6-461A-998E-C1ED94ED8513}" presName="hierChild4" presStyleCnt="0"/>
      <dgm:spPr/>
    </dgm:pt>
    <dgm:pt modelId="{F8FCA31C-C071-4811-8A3B-C2274F6D570C}" type="pres">
      <dgm:prSet presAssocID="{F171125D-F54F-4BEB-AD3A-1D500D56F76F}" presName="Name17" presStyleLbl="parChTrans1D3" presStyleIdx="4" presStyleCnt="9"/>
      <dgm:spPr/>
    </dgm:pt>
    <dgm:pt modelId="{587C0F6E-4242-4B0E-99A5-7EC20653874A}" type="pres">
      <dgm:prSet presAssocID="{55164282-0B1F-4F7C-972D-150F1F1D51D8}" presName="hierRoot3" presStyleCnt="0"/>
      <dgm:spPr/>
    </dgm:pt>
    <dgm:pt modelId="{1526427D-4756-497A-A79F-280FC2C5D8FB}" type="pres">
      <dgm:prSet presAssocID="{55164282-0B1F-4F7C-972D-150F1F1D51D8}" presName="composite3" presStyleCnt="0"/>
      <dgm:spPr/>
    </dgm:pt>
    <dgm:pt modelId="{2CF4E35F-03FF-49A3-B34C-321D6E03B92E}" type="pres">
      <dgm:prSet presAssocID="{55164282-0B1F-4F7C-972D-150F1F1D51D8}" presName="background3" presStyleLbl="node3" presStyleIdx="4" presStyleCnt="9"/>
      <dgm:spPr/>
    </dgm:pt>
    <dgm:pt modelId="{EA4C07C1-B58B-4FB7-A476-FDF2C67A5E97}" type="pres">
      <dgm:prSet presAssocID="{55164282-0B1F-4F7C-972D-150F1F1D51D8}" presName="text3" presStyleLbl="fgAcc3" presStyleIdx="4" presStyleCnt="9" custScaleX="236814" custScaleY="271929" custLinFactY="-80550" custLinFactNeighborX="76406" custLinFactNeighborY="-100000">
        <dgm:presLayoutVars>
          <dgm:chPref val="3"/>
        </dgm:presLayoutVars>
      </dgm:prSet>
      <dgm:spPr/>
    </dgm:pt>
    <dgm:pt modelId="{8DB8AF84-EE06-4AC0-BDE8-9FB9CD646B59}" type="pres">
      <dgm:prSet presAssocID="{55164282-0B1F-4F7C-972D-150F1F1D51D8}" presName="hierChild4" presStyleCnt="0"/>
      <dgm:spPr/>
    </dgm:pt>
    <dgm:pt modelId="{FD1E0CD0-8CEB-4CF2-B5C7-E18FE29B19FB}" type="pres">
      <dgm:prSet presAssocID="{AB9C99A5-2AD5-4131-B386-F1E5526C2FE5}" presName="Name17" presStyleLbl="parChTrans1D3" presStyleIdx="5" presStyleCnt="9"/>
      <dgm:spPr/>
    </dgm:pt>
    <dgm:pt modelId="{1FF5231A-DAF9-4329-A8BC-2E0FB82529A3}" type="pres">
      <dgm:prSet presAssocID="{095A02E2-7E6E-45FE-8D00-6A0C5BA73FB6}" presName="hierRoot3" presStyleCnt="0"/>
      <dgm:spPr/>
    </dgm:pt>
    <dgm:pt modelId="{ABBCA882-985A-4E89-ABD4-C0E4CEF7D08D}" type="pres">
      <dgm:prSet presAssocID="{095A02E2-7E6E-45FE-8D00-6A0C5BA73FB6}" presName="composite3" presStyleCnt="0"/>
      <dgm:spPr/>
    </dgm:pt>
    <dgm:pt modelId="{A1515203-980F-448A-8CEB-87BA29B0C175}" type="pres">
      <dgm:prSet presAssocID="{095A02E2-7E6E-45FE-8D00-6A0C5BA73FB6}" presName="background3" presStyleLbl="node3" presStyleIdx="5" presStyleCnt="9"/>
      <dgm:spPr/>
    </dgm:pt>
    <dgm:pt modelId="{0B38BF34-E627-4631-A1E5-06A4D834EA94}" type="pres">
      <dgm:prSet presAssocID="{095A02E2-7E6E-45FE-8D00-6A0C5BA73FB6}" presName="text3" presStyleLbl="fgAcc3" presStyleIdx="5" presStyleCnt="9" custScaleX="272155" custScaleY="255339" custLinFactY="-80550" custLinFactNeighborX="28791" custLinFactNeighborY="-100000">
        <dgm:presLayoutVars>
          <dgm:chPref val="3"/>
        </dgm:presLayoutVars>
      </dgm:prSet>
      <dgm:spPr/>
    </dgm:pt>
    <dgm:pt modelId="{4252D526-6224-4584-AC7A-25A25503AAFD}" type="pres">
      <dgm:prSet presAssocID="{095A02E2-7E6E-45FE-8D00-6A0C5BA73FB6}" presName="hierChild4" presStyleCnt="0"/>
      <dgm:spPr/>
    </dgm:pt>
    <dgm:pt modelId="{DD093DFF-B604-4861-9AD6-2075FDF16411}" type="pres">
      <dgm:prSet presAssocID="{5C78FB41-C019-41CD-AA4B-B25FE4CFB37E}" presName="Name17" presStyleLbl="parChTrans1D3" presStyleIdx="6" presStyleCnt="9"/>
      <dgm:spPr/>
    </dgm:pt>
    <dgm:pt modelId="{42904E76-E9DC-4C46-9368-C4ED51667CA3}" type="pres">
      <dgm:prSet presAssocID="{05365069-3883-4AC1-8BF2-8605924CBC28}" presName="hierRoot3" presStyleCnt="0"/>
      <dgm:spPr/>
    </dgm:pt>
    <dgm:pt modelId="{A72FD0D5-64CD-4160-BD4F-D39B8E12833D}" type="pres">
      <dgm:prSet presAssocID="{05365069-3883-4AC1-8BF2-8605924CBC28}" presName="composite3" presStyleCnt="0"/>
      <dgm:spPr/>
    </dgm:pt>
    <dgm:pt modelId="{2640D28B-1521-4D1B-B304-F6B5E618E5C6}" type="pres">
      <dgm:prSet presAssocID="{05365069-3883-4AC1-8BF2-8605924CBC28}" presName="background3" presStyleLbl="node3" presStyleIdx="6" presStyleCnt="9"/>
      <dgm:spPr/>
    </dgm:pt>
    <dgm:pt modelId="{6FD69CD7-5AB7-4ED8-B3A2-3A4A103B3BC3}" type="pres">
      <dgm:prSet presAssocID="{05365069-3883-4AC1-8BF2-8605924CBC28}" presName="text3" presStyleLbl="fgAcc3" presStyleIdx="6" presStyleCnt="9" custScaleX="367772" custScaleY="489860" custLinFactY="-80550" custLinFactNeighborX="6242" custLinFactNeighborY="-100000">
        <dgm:presLayoutVars>
          <dgm:chPref val="3"/>
        </dgm:presLayoutVars>
      </dgm:prSet>
      <dgm:spPr/>
    </dgm:pt>
    <dgm:pt modelId="{8EE99FDD-3A67-4C91-851F-89F4F7442097}" type="pres">
      <dgm:prSet presAssocID="{05365069-3883-4AC1-8BF2-8605924CBC28}" presName="hierChild4" presStyleCnt="0"/>
      <dgm:spPr/>
    </dgm:pt>
    <dgm:pt modelId="{CB377574-EBB0-4609-A4AE-9DD539CA2321}" type="pres">
      <dgm:prSet presAssocID="{4D150F86-8CAE-4573-B14F-A6D8591A3BF4}" presName="Name17" presStyleLbl="parChTrans1D3" presStyleIdx="7" presStyleCnt="9"/>
      <dgm:spPr/>
    </dgm:pt>
    <dgm:pt modelId="{F120BEDB-6FD1-43F9-AF55-0BE701664F9E}" type="pres">
      <dgm:prSet presAssocID="{C38119A9-AEE4-4436-B58B-D1EA0BE9C8A5}" presName="hierRoot3" presStyleCnt="0"/>
      <dgm:spPr/>
    </dgm:pt>
    <dgm:pt modelId="{CBB4EC2F-29C9-45A7-8E5F-44996541A537}" type="pres">
      <dgm:prSet presAssocID="{C38119A9-AEE4-4436-B58B-D1EA0BE9C8A5}" presName="composite3" presStyleCnt="0"/>
      <dgm:spPr/>
    </dgm:pt>
    <dgm:pt modelId="{38F01D9B-30C4-4F70-B88D-B3C82289F60B}" type="pres">
      <dgm:prSet presAssocID="{C38119A9-AEE4-4436-B58B-D1EA0BE9C8A5}" presName="background3" presStyleLbl="node3" presStyleIdx="7" presStyleCnt="9"/>
      <dgm:spPr/>
    </dgm:pt>
    <dgm:pt modelId="{87408303-D97B-40BF-9EEF-DA463D070F0E}" type="pres">
      <dgm:prSet presAssocID="{C38119A9-AEE4-4436-B58B-D1EA0BE9C8A5}" presName="text3" presStyleLbl="fgAcc3" presStyleIdx="7" presStyleCnt="9" custScaleX="259080" custScaleY="295924" custLinFactY="-80550" custLinFactNeighborX="-21316" custLinFactNeighborY="-100000">
        <dgm:presLayoutVars>
          <dgm:chPref val="3"/>
        </dgm:presLayoutVars>
      </dgm:prSet>
      <dgm:spPr/>
    </dgm:pt>
    <dgm:pt modelId="{9A5A93D4-FC1C-4BFD-A7AA-5E6ECFF95AF3}" type="pres">
      <dgm:prSet presAssocID="{C38119A9-AEE4-4436-B58B-D1EA0BE9C8A5}" presName="hierChild4" presStyleCnt="0"/>
      <dgm:spPr/>
    </dgm:pt>
    <dgm:pt modelId="{C6C47854-EAC3-4C71-BCAC-F1B34A1A1C8C}" type="pres">
      <dgm:prSet presAssocID="{BC412DF4-693C-402C-B973-499298A45754}" presName="Name17" presStyleLbl="parChTrans1D3" presStyleIdx="8" presStyleCnt="9"/>
      <dgm:spPr/>
    </dgm:pt>
    <dgm:pt modelId="{6A5C1839-189C-458A-AF83-766FDDF1D326}" type="pres">
      <dgm:prSet presAssocID="{EEC7C910-16AF-43F9-9A71-B578610B6586}" presName="hierRoot3" presStyleCnt="0"/>
      <dgm:spPr/>
    </dgm:pt>
    <dgm:pt modelId="{F3246F2F-BD1D-4E61-820C-1466E64C6520}" type="pres">
      <dgm:prSet presAssocID="{EEC7C910-16AF-43F9-9A71-B578610B6586}" presName="composite3" presStyleCnt="0"/>
      <dgm:spPr/>
    </dgm:pt>
    <dgm:pt modelId="{4279D068-C930-4EF6-A6E5-462ED9B51C2C}" type="pres">
      <dgm:prSet presAssocID="{EEC7C910-16AF-43F9-9A71-B578610B6586}" presName="background3" presStyleLbl="node3" presStyleIdx="8" presStyleCnt="9"/>
      <dgm:spPr/>
    </dgm:pt>
    <dgm:pt modelId="{7D8DE564-8400-4DB5-A15B-C18D8A3A14DD}" type="pres">
      <dgm:prSet presAssocID="{EEC7C910-16AF-43F9-9A71-B578610B6586}" presName="text3" presStyleLbl="fgAcc3" presStyleIdx="8" presStyleCnt="9" custScaleX="252570" custScaleY="279726" custLinFactY="-80550" custLinFactNeighborX="-30791" custLinFactNeighborY="-100000">
        <dgm:presLayoutVars>
          <dgm:chPref val="3"/>
        </dgm:presLayoutVars>
      </dgm:prSet>
      <dgm:spPr/>
    </dgm:pt>
    <dgm:pt modelId="{E13A4382-2D08-4E5B-BF5B-F0D31C87F28D}" type="pres">
      <dgm:prSet presAssocID="{EEC7C910-16AF-43F9-9A71-B578610B6586}" presName="hierChild4" presStyleCnt="0"/>
      <dgm:spPr/>
    </dgm:pt>
  </dgm:ptLst>
  <dgm:cxnLst>
    <dgm:cxn modelId="{1CB00B05-D107-45C1-84F7-15F523879E70}" type="presOf" srcId="{580E9827-7BC6-461A-998E-C1ED94ED8513}" destId="{494F85C3-F3DF-4C67-A2B6-DC7A70B390F8}" srcOrd="0" destOrd="0" presId="urn:microsoft.com/office/officeart/2005/8/layout/hierarchy1"/>
    <dgm:cxn modelId="{FB2A3C07-C7AC-410B-B507-129CB7CA6EDA}" type="presOf" srcId="{AB9C99A5-2AD5-4131-B386-F1E5526C2FE5}" destId="{FD1E0CD0-8CEB-4CF2-B5C7-E18FE29B19FB}" srcOrd="0" destOrd="0" presId="urn:microsoft.com/office/officeart/2005/8/layout/hierarchy1"/>
    <dgm:cxn modelId="{98F23C08-3CE1-43EC-832C-408AB3DA8BB8}" type="presOf" srcId="{75F1BF5E-E396-418C-90B9-2A2C9F1897D1}" destId="{E6E780D5-262F-428D-ADC1-D8A6724C7A67}" srcOrd="0" destOrd="0" presId="urn:microsoft.com/office/officeart/2005/8/layout/hierarchy1"/>
    <dgm:cxn modelId="{19A36013-8A83-432E-AB3F-6228A5AA770B}" srcId="{FB5B0A0B-82DB-4997-8056-3B94D8014B6B}" destId="{3F19FEB4-8C26-464B-A00C-2A8FDD44C28E}" srcOrd="0" destOrd="0" parTransId="{A5F3847E-7443-4595-AB5C-814AB28D0E30}" sibTransId="{BF782B78-EC0F-455A-A701-A6A1DFA47598}"/>
    <dgm:cxn modelId="{B9830416-7244-46D4-A81A-E1AB74C8FDA6}" srcId="{75F1BF5E-E396-418C-90B9-2A2C9F1897D1}" destId="{AE43F79D-5D6A-4C4B-9639-85146047336F}" srcOrd="0" destOrd="0" parTransId="{873E7A12-F4EF-43AF-A1DA-C687CE0FDDFB}" sibTransId="{B519F2FD-0B92-4874-8DA4-5E77222CC1C7}"/>
    <dgm:cxn modelId="{17497A16-7C5A-4532-B4EB-B20B7BEC3859}" srcId="{2FA62959-9F20-407B-94B5-06F79FBE3F53}" destId="{2EA2DF80-C27A-404F-8E67-ED2686299DEF}" srcOrd="0" destOrd="0" parTransId="{CCCE82CB-8D6A-4E03-A2DE-9001D4F01C5E}" sibTransId="{A5006FE7-502E-4DB0-B7F3-A08F7DFC0255}"/>
    <dgm:cxn modelId="{BDECDE1A-686F-4E9B-83C7-F57611F15442}" type="presOf" srcId="{DFC15F72-5D35-48EC-B50A-6FE56D7971D1}" destId="{211B659D-19B8-4C24-B301-443051CE947D}" srcOrd="0" destOrd="0" presId="urn:microsoft.com/office/officeart/2005/8/layout/hierarchy1"/>
    <dgm:cxn modelId="{7E04E81A-FA97-44EA-83CC-70CC667C1A88}" type="presOf" srcId="{99380F0D-1830-41EC-BADA-6442D5B05698}" destId="{A885E5FD-5F42-4956-9FC4-BD95C3F4EB11}" srcOrd="0" destOrd="0" presId="urn:microsoft.com/office/officeart/2005/8/layout/hierarchy1"/>
    <dgm:cxn modelId="{A51F3E1C-D484-4573-8E8D-BCCDD6A94BC8}" type="presOf" srcId="{451BF2A4-A103-498A-B9BC-5C9063F52D62}" destId="{A659767E-1D47-40E2-87CE-33C3C14C3B90}" srcOrd="0" destOrd="0" presId="urn:microsoft.com/office/officeart/2005/8/layout/hierarchy1"/>
    <dgm:cxn modelId="{991C921E-5DFA-4A54-B298-D96F2B2172BB}" type="presOf" srcId="{6BF7D95A-B1B2-4C81-A34A-DA0A0B3E93D4}" destId="{B8CFA59C-AB80-4BD9-B1A3-D5E5C473D360}" srcOrd="0" destOrd="0" presId="urn:microsoft.com/office/officeart/2005/8/layout/hierarchy1"/>
    <dgm:cxn modelId="{0926F91F-5197-460B-87C0-6C6317B55FFC}" type="presOf" srcId="{4D150F86-8CAE-4573-B14F-A6D8591A3BF4}" destId="{CB377574-EBB0-4609-A4AE-9DD539CA2321}" srcOrd="0" destOrd="0" presId="urn:microsoft.com/office/officeart/2005/8/layout/hierarchy1"/>
    <dgm:cxn modelId="{FE062C21-4F36-41A5-A06C-B309BAC19E43}" srcId="{BD0DE76D-EB5C-4D3C-AA2C-83547BE06E19}" destId="{095A02E2-7E6E-45FE-8D00-6A0C5BA73FB6}" srcOrd="2" destOrd="0" parTransId="{AB9C99A5-2AD5-4131-B386-F1E5526C2FE5}" sibTransId="{77986105-79C0-4AA4-9D94-DD5129EA6593}"/>
    <dgm:cxn modelId="{DBBAEB2A-15A6-4108-BDFA-B696EDE0971A}" type="presOf" srcId="{AE43F79D-5D6A-4C4B-9639-85146047336F}" destId="{0D79327C-631F-4D1E-BC89-715E8FFB4925}" srcOrd="0" destOrd="0" presId="urn:microsoft.com/office/officeart/2005/8/layout/hierarchy1"/>
    <dgm:cxn modelId="{94EDFD2D-E025-4D6A-BEAE-174195483C7D}" type="presOf" srcId="{095A02E2-7E6E-45FE-8D00-6A0C5BA73FB6}" destId="{0B38BF34-E627-4631-A1E5-06A4D834EA94}" srcOrd="0" destOrd="0" presId="urn:microsoft.com/office/officeart/2005/8/layout/hierarchy1"/>
    <dgm:cxn modelId="{E3C0592E-352C-4F73-8BE5-F882AAE02340}" srcId="{BD0DE76D-EB5C-4D3C-AA2C-83547BE06E19}" destId="{55164282-0B1F-4F7C-972D-150F1F1D51D8}" srcOrd="1" destOrd="0" parTransId="{F171125D-F54F-4BEB-AD3A-1D500D56F76F}" sibTransId="{A252A43A-2B56-4F89-A322-B49FBB537545}"/>
    <dgm:cxn modelId="{C269CD2E-362C-4842-BE51-B6DFE118630E}" type="presOf" srcId="{FB5B0A0B-82DB-4997-8056-3B94D8014B6B}" destId="{85FC772E-4AA9-4E27-95BE-AF18D44A4873}" srcOrd="0" destOrd="0" presId="urn:microsoft.com/office/officeart/2005/8/layout/hierarchy1"/>
    <dgm:cxn modelId="{17D04E33-F0AC-4F95-ACF9-DAECFA2F2FF2}" type="presOf" srcId="{BD0DE76D-EB5C-4D3C-AA2C-83547BE06E19}" destId="{5E01E412-FF7B-4E30-AEE1-F3032C95FA42}" srcOrd="0" destOrd="0" presId="urn:microsoft.com/office/officeart/2005/8/layout/hierarchy1"/>
    <dgm:cxn modelId="{C301FB33-8FD4-498C-BBB0-1B0F91689B17}" type="presOf" srcId="{2EA2DF80-C27A-404F-8E67-ED2686299DEF}" destId="{4B4AEB36-AA69-4C40-B61D-84A9B7F735BD}" srcOrd="0" destOrd="0" presId="urn:microsoft.com/office/officeart/2005/8/layout/hierarchy1"/>
    <dgm:cxn modelId="{E5B6C437-6394-4A3E-8193-36BE2D73ABCF}" srcId="{BF91D4FD-313C-4F13-96B7-2E9C910E22AE}" destId="{5A4EBABC-169D-4856-857B-59769EE8BDA1}" srcOrd="0" destOrd="0" parTransId="{A161D986-DE50-487C-B8EF-E017BE847B86}" sibTransId="{4835B4CD-2606-4B18-91F1-C3A77073A2C7}"/>
    <dgm:cxn modelId="{196BCA39-C74E-4552-A190-DD5461E67EB1}" type="presOf" srcId="{E7AA0EAE-E472-42EA-A3A7-840B25A332CF}" destId="{D2A1DC3F-724D-4434-B6A8-37F395239383}" srcOrd="0" destOrd="0" presId="urn:microsoft.com/office/officeart/2005/8/layout/hierarchy1"/>
    <dgm:cxn modelId="{45B6523B-41F6-48A2-811E-B99008477D48}" srcId="{3F19FEB4-8C26-464B-A00C-2A8FDD44C28E}" destId="{D9BAD119-9AB6-4FD1-89C2-FCD8050F6E1C}" srcOrd="0" destOrd="0" parTransId="{149FF018-4A71-4DB7-9F35-4A6D332473AB}" sibTransId="{C20C84E7-B6E8-4318-ABBA-956F559D05F0}"/>
    <dgm:cxn modelId="{11B3653E-9E18-467D-8070-963AAFA1C740}" srcId="{BD0DE76D-EB5C-4D3C-AA2C-83547BE06E19}" destId="{05365069-3883-4AC1-8BF2-8605924CBC28}" srcOrd="3" destOrd="0" parTransId="{5C78FB41-C019-41CD-AA4B-B25FE4CFB37E}" sibTransId="{46F19E4E-AD0B-4085-9F14-94D9F8FC3D40}"/>
    <dgm:cxn modelId="{BC73D83E-603D-4311-A10F-3B68DE907C2C}" type="presOf" srcId="{05365069-3883-4AC1-8BF2-8605924CBC28}" destId="{6FD69CD7-5AB7-4ED8-B3A2-3A4A103B3BC3}" srcOrd="0" destOrd="0" presId="urn:microsoft.com/office/officeart/2005/8/layout/hierarchy1"/>
    <dgm:cxn modelId="{A595E53F-9156-4C8D-86FE-397D05F2EEBB}" srcId="{D2652609-4BE7-43F7-90BD-081247CB99C2}" destId="{BF91D4FD-313C-4F13-96B7-2E9C910E22AE}" srcOrd="0" destOrd="0" parTransId="{6DF390E0-7BC4-4F44-981B-A222188866CA}" sibTransId="{30084045-5A16-41F4-BC22-F80223113070}"/>
    <dgm:cxn modelId="{BCFA6F63-A579-4CB6-A877-91C036431964}" type="presOf" srcId="{D2652609-4BE7-43F7-90BD-081247CB99C2}" destId="{40AD4C2D-5773-4F32-B3A9-13223D93E61F}" srcOrd="0" destOrd="0" presId="urn:microsoft.com/office/officeart/2005/8/layout/hierarchy1"/>
    <dgm:cxn modelId="{541F2665-25E0-4793-A1D7-72333FB4CA77}" srcId="{8232A71E-7113-459E-B902-45C388272356}" destId="{190BF460-F2FB-499B-B77D-663E173E1FDC}" srcOrd="0" destOrd="0" parTransId="{A755D6B4-DA0E-493F-89CB-7E7F8354AD30}" sibTransId="{C9892AA8-1260-4954-81BD-89D049F646AA}"/>
    <dgm:cxn modelId="{DDEFDC6A-5FB0-4E91-90E2-0519E40065BE}" srcId="{BD0DE76D-EB5C-4D3C-AA2C-83547BE06E19}" destId="{C38119A9-AEE4-4436-B58B-D1EA0BE9C8A5}" srcOrd="4" destOrd="0" parTransId="{4D150F86-8CAE-4573-B14F-A6D8591A3BF4}" sibTransId="{19C62847-875F-49C1-974D-1306795CEF7F}"/>
    <dgm:cxn modelId="{7735F06A-8A76-4793-A368-B8B461C55D12}" type="presOf" srcId="{8232A71E-7113-459E-B902-45C388272356}" destId="{0D2A8443-AB08-4235-9620-160F0F9EFA59}" srcOrd="0" destOrd="0" presId="urn:microsoft.com/office/officeart/2005/8/layout/hierarchy1"/>
    <dgm:cxn modelId="{9DE0EC6D-524E-4337-A55D-21A546B18D3E}" type="presOf" srcId="{3F19FEB4-8C26-464B-A00C-2A8FDD44C28E}" destId="{62FF15E2-E152-4F2A-8D37-EA74A418081B}" srcOrd="0" destOrd="0" presId="urn:microsoft.com/office/officeart/2005/8/layout/hierarchy1"/>
    <dgm:cxn modelId="{25B08074-CFEE-4E6C-9610-E637F6289A86}" type="presOf" srcId="{EEC7C910-16AF-43F9-9A71-B578610B6586}" destId="{7D8DE564-8400-4DB5-A15B-C18D8A3A14DD}" srcOrd="0" destOrd="0" presId="urn:microsoft.com/office/officeart/2005/8/layout/hierarchy1"/>
    <dgm:cxn modelId="{24C9D356-7145-4A6D-9681-C241CB459BB4}" type="presOf" srcId="{C38119A9-AEE4-4436-B58B-D1EA0BE9C8A5}" destId="{87408303-D97B-40BF-9EEF-DA463D070F0E}" srcOrd="0" destOrd="0" presId="urn:microsoft.com/office/officeart/2005/8/layout/hierarchy1"/>
    <dgm:cxn modelId="{93B98678-EEBC-40C5-8EBF-D040333B5F98}" srcId="{5A4EBABC-169D-4856-857B-59769EE8BDA1}" destId="{8232A71E-7113-459E-B902-45C388272356}" srcOrd="0" destOrd="0" parTransId="{BEC29E0D-0C30-4C21-9D45-1F8953975F12}" sibTransId="{858FCC2C-0A10-47C2-A207-CEDC6821FADD}"/>
    <dgm:cxn modelId="{D7B6A578-D677-4AA3-8070-838571D3947F}" srcId="{190BF460-F2FB-499B-B77D-663E173E1FDC}" destId="{451BF2A4-A103-498A-B9BC-5C9063F52D62}" srcOrd="0" destOrd="0" parTransId="{7780209C-4D31-4FBE-B64B-64F6130C6718}" sibTransId="{8F6A22B3-26A0-41B2-9D56-1C20CC4B2430}"/>
    <dgm:cxn modelId="{446B017D-A31D-4FA1-8D2E-F891B9B650BD}" srcId="{1A8E3425-1B35-46C3-8E2A-DB27D768C0D6}" destId="{FB5B0A0B-82DB-4997-8056-3B94D8014B6B}" srcOrd="0" destOrd="0" parTransId="{7E7734DF-FCC7-4F62-BCAE-076BE820C57E}" sibTransId="{84AA1D6F-8B04-4FAF-8E41-2783F423766D}"/>
    <dgm:cxn modelId="{1C23B57E-47C8-40D3-AAE6-86594E55F2AE}" srcId="{BD0DE76D-EB5C-4D3C-AA2C-83547BE06E19}" destId="{580E9827-7BC6-461A-998E-C1ED94ED8513}" srcOrd="0" destOrd="0" parTransId="{599DC3F9-5B33-45EE-BE4C-E62EB624F321}" sibTransId="{87786483-77E7-4BF4-9A78-7DCC55125376}"/>
    <dgm:cxn modelId="{25FAC784-93F0-458A-A0F9-6ABD14740288}" type="presOf" srcId="{A5F3847E-7443-4595-AB5C-814AB28D0E30}" destId="{CD15B3A1-E5D3-428D-98CE-994DA9CC44EE}" srcOrd="0" destOrd="0" presId="urn:microsoft.com/office/officeart/2005/8/layout/hierarchy1"/>
    <dgm:cxn modelId="{2182E486-D7AB-4946-AFA8-5FF9053AAFC8}" srcId="{1A8E3425-1B35-46C3-8E2A-DB27D768C0D6}" destId="{75F1BF5E-E396-418C-90B9-2A2C9F1897D1}" srcOrd="1" destOrd="0" parTransId="{10C675E9-5D5B-4407-B183-B876660B29C0}" sibTransId="{5358D7AE-1AC7-465A-A6EA-5A8ACAD5C3E0}"/>
    <dgm:cxn modelId="{01F3258B-BD33-4B2F-B501-B0F9CC3260BE}" type="presOf" srcId="{CCCE82CB-8D6A-4E03-A2DE-9001D4F01C5E}" destId="{683920D7-6395-4635-8DAA-7B13B0015A5E}" srcOrd="0" destOrd="0" presId="urn:microsoft.com/office/officeart/2005/8/layout/hierarchy1"/>
    <dgm:cxn modelId="{6E8ED68E-F623-4A3E-82F4-808F2CE1211D}" type="presOf" srcId="{10C675E9-5D5B-4407-B183-B876660B29C0}" destId="{B98939F8-88C1-4FB0-9E6D-C2DC5A56964C}" srcOrd="0" destOrd="0" presId="urn:microsoft.com/office/officeart/2005/8/layout/hierarchy1"/>
    <dgm:cxn modelId="{E7D03591-00E2-4120-B82B-F67DE82CFF51}" srcId="{DBE53A9D-9243-4BB2-A53A-0FE5900243B0}" destId="{1A8E3425-1B35-46C3-8E2A-DB27D768C0D6}" srcOrd="0" destOrd="0" parTransId="{3A4B54ED-13E3-4C2C-ABB8-13DAB248FB66}" sibTransId="{266360AC-0206-4A0A-B223-071ECE0A3FF3}"/>
    <dgm:cxn modelId="{C695E091-430A-4DDC-AD92-8C73BCB64A2E}" type="presOf" srcId="{1A8E3425-1B35-46C3-8E2A-DB27D768C0D6}" destId="{06B85592-7195-4908-88B5-D47719A793D2}" srcOrd="0" destOrd="0" presId="urn:microsoft.com/office/officeart/2005/8/layout/hierarchy1"/>
    <dgm:cxn modelId="{27575B94-D06D-4D59-BC42-E4538047FF64}" type="presOf" srcId="{DBE53A9D-9243-4BB2-A53A-0FE5900243B0}" destId="{9C511713-0CE0-4666-91C2-C767938DA129}" srcOrd="0" destOrd="0" presId="urn:microsoft.com/office/officeart/2005/8/layout/hierarchy1"/>
    <dgm:cxn modelId="{5A71EB9A-872C-4D27-BE75-72E033FF6F7F}" type="presOf" srcId="{9D30BA78-23CA-4EEE-90E8-6ECE2A58376D}" destId="{BE8CC504-233D-499C-9347-736146E753B7}" srcOrd="0" destOrd="0" presId="urn:microsoft.com/office/officeart/2005/8/layout/hierarchy1"/>
    <dgm:cxn modelId="{6AA2C29D-357A-40A9-88A8-63247DB70EBC}" type="presOf" srcId="{A161D986-DE50-487C-B8EF-E017BE847B86}" destId="{74C595D0-6310-458D-9EF0-1453B0AECEF0}" srcOrd="0" destOrd="0" presId="urn:microsoft.com/office/officeart/2005/8/layout/hierarchy1"/>
    <dgm:cxn modelId="{188119A4-EDF9-4AE2-9544-D7366692DCAD}" type="presOf" srcId="{27B60488-B6E5-485A-B787-646CC2B5FACD}" destId="{CD7B4A6E-3290-4728-AA4D-2B19EA220AFA}" srcOrd="0" destOrd="0" presId="urn:microsoft.com/office/officeart/2005/8/layout/hierarchy1"/>
    <dgm:cxn modelId="{4175F5A5-1BEC-41D4-961B-F46112DA9EC3}" type="presOf" srcId="{6ADF9C53-E515-4F74-88F1-2EE7F46F4B04}" destId="{41CF9B22-5204-4D1B-B86D-A1305F2F97B2}" srcOrd="0" destOrd="0" presId="urn:microsoft.com/office/officeart/2005/8/layout/hierarchy1"/>
    <dgm:cxn modelId="{F7078AA6-24D7-447B-A5B7-E63CEC02B40A}" type="presOf" srcId="{7E7734DF-FCC7-4F62-BCAE-076BE820C57E}" destId="{0A279AB8-451C-494F-ABFB-A39F41EE5533}" srcOrd="0" destOrd="0" presId="urn:microsoft.com/office/officeart/2005/8/layout/hierarchy1"/>
    <dgm:cxn modelId="{190EC4A8-1D57-4494-9513-1EB7AC493B7A}" type="presOf" srcId="{7780209C-4D31-4FBE-B64B-64F6130C6718}" destId="{91141B12-440D-4489-B112-F2627AE40D7F}" srcOrd="0" destOrd="0" presId="urn:microsoft.com/office/officeart/2005/8/layout/hierarchy1"/>
    <dgm:cxn modelId="{3E779EAB-E43F-46F4-B173-5BA492664B12}" type="presOf" srcId="{55164282-0B1F-4F7C-972D-150F1F1D51D8}" destId="{EA4C07C1-B58B-4FB7-A476-FDF2C67A5E97}" srcOrd="0" destOrd="0" presId="urn:microsoft.com/office/officeart/2005/8/layout/hierarchy1"/>
    <dgm:cxn modelId="{CFD22FB4-3599-44FD-8090-8EDFB0477CEC}" srcId="{27B60488-B6E5-485A-B787-646CC2B5FACD}" destId="{9D30BA78-23CA-4EEE-90E8-6ECE2A58376D}" srcOrd="0" destOrd="0" parTransId="{A5D793DE-906A-42CC-8102-B6C5454BED08}" sibTransId="{FEE535C9-7D30-450C-BAAA-F68950095145}"/>
    <dgm:cxn modelId="{7CCA65B4-19E3-475D-8275-B7D80C9B519F}" type="presOf" srcId="{190BF460-F2FB-499B-B77D-663E173E1FDC}" destId="{9B742635-D81E-4E9C-AE53-00BB5C3D18BA}" srcOrd="0" destOrd="0" presId="urn:microsoft.com/office/officeart/2005/8/layout/hierarchy1"/>
    <dgm:cxn modelId="{33FE62BB-3971-492E-A760-76A99770595A}" type="presOf" srcId="{F171125D-F54F-4BEB-AD3A-1D500D56F76F}" destId="{F8FCA31C-C071-4811-8A3B-C2274F6D570C}" srcOrd="0" destOrd="0" presId="urn:microsoft.com/office/officeart/2005/8/layout/hierarchy1"/>
    <dgm:cxn modelId="{1B751CBD-8B0E-451D-9555-8C7A936DB11E}" type="presOf" srcId="{5C78FB41-C019-41CD-AA4B-B25FE4CFB37E}" destId="{DD093DFF-B604-4861-9AD6-2075FDF16411}" srcOrd="0" destOrd="0" presId="urn:microsoft.com/office/officeart/2005/8/layout/hierarchy1"/>
    <dgm:cxn modelId="{6D09C7BE-F0FF-4993-89EF-614DE7FAC066}" type="presOf" srcId="{BF91D4FD-313C-4F13-96B7-2E9C910E22AE}" destId="{9734DC72-BF9A-42B3-B7A6-BDB4BF0A2D09}" srcOrd="0" destOrd="0" presId="urn:microsoft.com/office/officeart/2005/8/layout/hierarchy1"/>
    <dgm:cxn modelId="{F320ECBF-B5E8-4ADE-A5D2-EB89F1404F48}" type="presOf" srcId="{BC412DF4-693C-402C-B973-499298A45754}" destId="{C6C47854-EAC3-4C71-BCAC-F1B34A1A1C8C}" srcOrd="0" destOrd="0" presId="urn:microsoft.com/office/officeart/2005/8/layout/hierarchy1"/>
    <dgm:cxn modelId="{0D99B3C2-B497-4A64-A304-211D3B65CED6}" srcId="{D9BAD119-9AB6-4FD1-89C2-FCD8050F6E1C}" destId="{2FA62959-9F20-407B-94B5-06F79FBE3F53}" srcOrd="0" destOrd="0" parTransId="{0186B993-4AFA-456A-979F-A3208DC3A829}" sibTransId="{3D7979C0-7242-4597-AF56-A670F8C86872}"/>
    <dgm:cxn modelId="{BCE68BC5-5E2D-4E0E-B1C9-F4D4E31C0055}" type="presOf" srcId="{6DF390E0-7BC4-4F44-981B-A222188866CA}" destId="{C744D920-1C67-4E1B-9E98-DC79DC26042B}" srcOrd="0" destOrd="0" presId="urn:microsoft.com/office/officeart/2005/8/layout/hierarchy1"/>
    <dgm:cxn modelId="{06A1BACC-C2D2-41CC-BA85-5DECA7AAC683}" type="presOf" srcId="{D9BAD119-9AB6-4FD1-89C2-FCD8050F6E1C}" destId="{CFE99D22-DF62-40F7-BDC1-B796490A3FF2}" srcOrd="0" destOrd="0" presId="urn:microsoft.com/office/officeart/2005/8/layout/hierarchy1"/>
    <dgm:cxn modelId="{B58A2DDB-D6DF-428F-891E-EE7A7A794B8C}" type="presOf" srcId="{5A4EBABC-169D-4856-857B-59769EE8BDA1}" destId="{A19930BC-670B-455A-968A-F1AAB828A04C}" srcOrd="0" destOrd="0" presId="urn:microsoft.com/office/officeart/2005/8/layout/hierarchy1"/>
    <dgm:cxn modelId="{5D0256DC-718A-48FB-9F82-642E61C2F22B}" type="presOf" srcId="{149FF018-4A71-4DB7-9F35-4A6D332473AB}" destId="{397F13BA-23B9-49CB-8CCD-D5E584BC9CD8}" srcOrd="0" destOrd="0" presId="urn:microsoft.com/office/officeart/2005/8/layout/hierarchy1"/>
    <dgm:cxn modelId="{D32AA2DC-F033-4EB9-85CC-A064794D86E9}" type="presOf" srcId="{2FA62959-9F20-407B-94B5-06F79FBE3F53}" destId="{0C5CF519-6A06-4671-9BAC-083E1AD00F59}" srcOrd="0" destOrd="0" presId="urn:microsoft.com/office/officeart/2005/8/layout/hierarchy1"/>
    <dgm:cxn modelId="{591959DE-A14E-4CF3-865D-88DC5F4500C3}" srcId="{AE43F79D-5D6A-4C4B-9639-85146047336F}" destId="{DFC15F72-5D35-48EC-B50A-6FE56D7971D1}" srcOrd="0" destOrd="0" parTransId="{6BF7D95A-B1B2-4C81-A34A-DA0A0B3E93D4}" sibTransId="{578C15EE-6997-427B-8A6D-E4802F7C9724}"/>
    <dgm:cxn modelId="{BE253FE5-9C06-477D-8B7E-D36C6A6F5399}" type="presOf" srcId="{0186B993-4AFA-456A-979F-A3208DC3A829}" destId="{29C5201A-1733-4E34-8833-FDE81336E975}" srcOrd="0" destOrd="0" presId="urn:microsoft.com/office/officeart/2005/8/layout/hierarchy1"/>
    <dgm:cxn modelId="{C1D5F9EA-5CE3-45B6-94A7-664CD3C7FF7B}" type="presOf" srcId="{BEC29E0D-0C30-4C21-9D45-1F8953975F12}" destId="{CD700E23-9E47-41EA-82CE-F4CA393AB367}" srcOrd="0" destOrd="0" presId="urn:microsoft.com/office/officeart/2005/8/layout/hierarchy1"/>
    <dgm:cxn modelId="{76B07EEC-28AA-4F98-8F3D-543284FF60F0}" type="presOf" srcId="{599DC3F9-5B33-45EE-BE4C-E62EB624F321}" destId="{B0855CB5-7C48-4578-B3A4-267699CB83B3}" srcOrd="0" destOrd="0" presId="urn:microsoft.com/office/officeart/2005/8/layout/hierarchy1"/>
    <dgm:cxn modelId="{7FFAB3F4-0C0A-4DBB-A27A-EF907834B3BE}" srcId="{BD0DE76D-EB5C-4D3C-AA2C-83547BE06E19}" destId="{EEC7C910-16AF-43F9-9A71-B578610B6586}" srcOrd="5" destOrd="0" parTransId="{BC412DF4-693C-402C-B973-499298A45754}" sibTransId="{16460B05-46C1-40AB-852D-6827A010E6E5}"/>
    <dgm:cxn modelId="{A6276FF5-50C1-4ECB-B640-58995D33F773}" type="presOf" srcId="{A755D6B4-DA0E-493F-89CB-7E7F8354AD30}" destId="{46A98B68-4B08-430C-BFBE-75E691FE0821}" srcOrd="0" destOrd="0" presId="urn:microsoft.com/office/officeart/2005/8/layout/hierarchy1"/>
    <dgm:cxn modelId="{43254FF7-B18E-4CEF-9B3D-58AB2CC7B349}" srcId="{1A8E3425-1B35-46C3-8E2A-DB27D768C0D6}" destId="{BD0DE76D-EB5C-4D3C-AA2C-83547BE06E19}" srcOrd="3" destOrd="0" parTransId="{E7AA0EAE-E472-42EA-A3A7-840B25A332CF}" sibTransId="{16C39FB7-DD1E-4C07-BA63-87A4BA8D2B57}"/>
    <dgm:cxn modelId="{8354D9F7-0A72-4EFD-AF36-FC65E392507C}" srcId="{DFC15F72-5D35-48EC-B50A-6FE56D7971D1}" destId="{27B60488-B6E5-485A-B787-646CC2B5FACD}" srcOrd="0" destOrd="0" parTransId="{6ADF9C53-E515-4F74-88F1-2EE7F46F4B04}" sibTransId="{54788CD8-6803-4E90-93A9-37A3DDDBEEBF}"/>
    <dgm:cxn modelId="{D224EDFA-4B42-4AE7-9A80-75EF7C037C0F}" type="presOf" srcId="{873E7A12-F4EF-43AF-A1DA-C687CE0FDDFB}" destId="{647318FD-DC9F-4AB9-9908-491C920B20C7}" srcOrd="0" destOrd="0" presId="urn:microsoft.com/office/officeart/2005/8/layout/hierarchy1"/>
    <dgm:cxn modelId="{3B8BB4FB-A570-4BA8-8C2D-555629905612}" type="presOf" srcId="{A5D793DE-906A-42CC-8102-B6C5454BED08}" destId="{D72C3BBE-7C67-4644-BCA6-0907A4FFAECE}" srcOrd="0" destOrd="0" presId="urn:microsoft.com/office/officeart/2005/8/layout/hierarchy1"/>
    <dgm:cxn modelId="{D546B7FD-5579-4B75-A808-26E24BC91FB7}" srcId="{1A8E3425-1B35-46C3-8E2A-DB27D768C0D6}" destId="{D2652609-4BE7-43F7-90BD-081247CB99C2}" srcOrd="2" destOrd="0" parTransId="{99380F0D-1830-41EC-BADA-6442D5B05698}" sibTransId="{CA38E0BD-CD1E-47A6-B4B9-2801A384A7E8}"/>
    <dgm:cxn modelId="{2197122A-D4D2-4698-9FD8-A0B2C1C6D8D8}" type="presParOf" srcId="{9C511713-0CE0-4666-91C2-C767938DA129}" destId="{02372498-4F25-42C6-B2A4-CE347800970E}" srcOrd="0" destOrd="0" presId="urn:microsoft.com/office/officeart/2005/8/layout/hierarchy1"/>
    <dgm:cxn modelId="{CF65A0DC-38F3-4D4A-B652-BFD7121191FC}" type="presParOf" srcId="{02372498-4F25-42C6-B2A4-CE347800970E}" destId="{45AD3B3B-D385-4C56-9014-F9EB6B664E54}" srcOrd="0" destOrd="0" presId="urn:microsoft.com/office/officeart/2005/8/layout/hierarchy1"/>
    <dgm:cxn modelId="{BB4A6178-B341-4911-AB18-102E49DC2E1A}" type="presParOf" srcId="{45AD3B3B-D385-4C56-9014-F9EB6B664E54}" destId="{C37C7DC4-DBB9-4D58-AA76-E06B56490A48}" srcOrd="0" destOrd="0" presId="urn:microsoft.com/office/officeart/2005/8/layout/hierarchy1"/>
    <dgm:cxn modelId="{7856DC83-554A-477B-8B8E-6832CD7E8F07}" type="presParOf" srcId="{45AD3B3B-D385-4C56-9014-F9EB6B664E54}" destId="{06B85592-7195-4908-88B5-D47719A793D2}" srcOrd="1" destOrd="0" presId="urn:microsoft.com/office/officeart/2005/8/layout/hierarchy1"/>
    <dgm:cxn modelId="{A28E4A2E-0C70-4551-9A27-FCC829100459}" type="presParOf" srcId="{02372498-4F25-42C6-B2A4-CE347800970E}" destId="{C6FF02C0-580D-4EA3-AD98-10205EFF8179}" srcOrd="1" destOrd="0" presId="urn:microsoft.com/office/officeart/2005/8/layout/hierarchy1"/>
    <dgm:cxn modelId="{22CABF6D-FFD1-461B-ABF8-EC9D4FDC9202}" type="presParOf" srcId="{C6FF02C0-580D-4EA3-AD98-10205EFF8179}" destId="{0A279AB8-451C-494F-ABFB-A39F41EE5533}" srcOrd="0" destOrd="0" presId="urn:microsoft.com/office/officeart/2005/8/layout/hierarchy1"/>
    <dgm:cxn modelId="{CCE8A4F7-1D1B-4A5C-8D7A-44059784B156}" type="presParOf" srcId="{C6FF02C0-580D-4EA3-AD98-10205EFF8179}" destId="{DED2E3EA-45BB-4897-8A5B-34746E453F56}" srcOrd="1" destOrd="0" presId="urn:microsoft.com/office/officeart/2005/8/layout/hierarchy1"/>
    <dgm:cxn modelId="{4DD61EBE-5031-46E4-98A4-CD32C6CFC7F4}" type="presParOf" srcId="{DED2E3EA-45BB-4897-8A5B-34746E453F56}" destId="{F14D99C1-6B85-4A51-B894-676DE02BC1A0}" srcOrd="0" destOrd="0" presId="urn:microsoft.com/office/officeart/2005/8/layout/hierarchy1"/>
    <dgm:cxn modelId="{E14E05B3-6DA9-4B84-86A7-5979A745BAAC}" type="presParOf" srcId="{F14D99C1-6B85-4A51-B894-676DE02BC1A0}" destId="{2EA8BC78-7B2F-424D-8A2B-6FB5211F94A5}" srcOrd="0" destOrd="0" presId="urn:microsoft.com/office/officeart/2005/8/layout/hierarchy1"/>
    <dgm:cxn modelId="{AE2D5D04-E194-432E-84A5-20FAC2F34F12}" type="presParOf" srcId="{F14D99C1-6B85-4A51-B894-676DE02BC1A0}" destId="{85FC772E-4AA9-4E27-95BE-AF18D44A4873}" srcOrd="1" destOrd="0" presId="urn:microsoft.com/office/officeart/2005/8/layout/hierarchy1"/>
    <dgm:cxn modelId="{8DAC14E4-9512-4626-BD51-7B2110E54083}" type="presParOf" srcId="{DED2E3EA-45BB-4897-8A5B-34746E453F56}" destId="{09FA161D-D0E8-4CEB-9FFA-B2422EA4FDF3}" srcOrd="1" destOrd="0" presId="urn:microsoft.com/office/officeart/2005/8/layout/hierarchy1"/>
    <dgm:cxn modelId="{24046F62-406C-403D-9830-16466370A329}" type="presParOf" srcId="{09FA161D-D0E8-4CEB-9FFA-B2422EA4FDF3}" destId="{CD15B3A1-E5D3-428D-98CE-994DA9CC44EE}" srcOrd="0" destOrd="0" presId="urn:microsoft.com/office/officeart/2005/8/layout/hierarchy1"/>
    <dgm:cxn modelId="{FAC6F3A2-80E1-4F25-89DF-FAB99249EE41}" type="presParOf" srcId="{09FA161D-D0E8-4CEB-9FFA-B2422EA4FDF3}" destId="{DB18FAA1-C761-4C06-AA4E-A53384C7F301}" srcOrd="1" destOrd="0" presId="urn:microsoft.com/office/officeart/2005/8/layout/hierarchy1"/>
    <dgm:cxn modelId="{E988264A-760C-4B6F-B6BB-B988C17133C8}" type="presParOf" srcId="{DB18FAA1-C761-4C06-AA4E-A53384C7F301}" destId="{E278842D-7DBB-4C94-BDC7-981900652D6C}" srcOrd="0" destOrd="0" presId="urn:microsoft.com/office/officeart/2005/8/layout/hierarchy1"/>
    <dgm:cxn modelId="{314A0E85-86F1-4CF9-84C3-E65FF313C306}" type="presParOf" srcId="{E278842D-7DBB-4C94-BDC7-981900652D6C}" destId="{95A47705-D163-45B9-97AE-3C5EDAE7C98D}" srcOrd="0" destOrd="0" presId="urn:microsoft.com/office/officeart/2005/8/layout/hierarchy1"/>
    <dgm:cxn modelId="{1159393C-BC79-4EA4-A6F6-2EA1876C29BD}" type="presParOf" srcId="{E278842D-7DBB-4C94-BDC7-981900652D6C}" destId="{62FF15E2-E152-4F2A-8D37-EA74A418081B}" srcOrd="1" destOrd="0" presId="urn:microsoft.com/office/officeart/2005/8/layout/hierarchy1"/>
    <dgm:cxn modelId="{B167F636-EB56-4060-A35B-998E5FB86B2B}" type="presParOf" srcId="{DB18FAA1-C761-4C06-AA4E-A53384C7F301}" destId="{6F87EEFF-878F-45C4-8378-77E54734F5E7}" srcOrd="1" destOrd="0" presId="urn:microsoft.com/office/officeart/2005/8/layout/hierarchy1"/>
    <dgm:cxn modelId="{9EB3D8D1-DCF0-41C2-ABC8-CA2567A8E477}" type="presParOf" srcId="{6F87EEFF-878F-45C4-8378-77E54734F5E7}" destId="{397F13BA-23B9-49CB-8CCD-D5E584BC9CD8}" srcOrd="0" destOrd="0" presId="urn:microsoft.com/office/officeart/2005/8/layout/hierarchy1"/>
    <dgm:cxn modelId="{F8F59B8E-33A0-49DD-9697-448A294216E8}" type="presParOf" srcId="{6F87EEFF-878F-45C4-8378-77E54734F5E7}" destId="{3473DA64-BCA5-4416-9BD2-6DDB0F6E8151}" srcOrd="1" destOrd="0" presId="urn:microsoft.com/office/officeart/2005/8/layout/hierarchy1"/>
    <dgm:cxn modelId="{5D4A457E-5A03-48EE-ADA0-38FE1918FC5B}" type="presParOf" srcId="{3473DA64-BCA5-4416-9BD2-6DDB0F6E8151}" destId="{0D66507D-6BF9-4F6C-B485-A80914464B3D}" srcOrd="0" destOrd="0" presId="urn:microsoft.com/office/officeart/2005/8/layout/hierarchy1"/>
    <dgm:cxn modelId="{AECD01BB-DB98-443C-8FDD-F1F6B3A35906}" type="presParOf" srcId="{0D66507D-6BF9-4F6C-B485-A80914464B3D}" destId="{AE27139A-1B45-43CF-B34A-FD5B5BAF768F}" srcOrd="0" destOrd="0" presId="urn:microsoft.com/office/officeart/2005/8/layout/hierarchy1"/>
    <dgm:cxn modelId="{3CB38448-F9EF-45CE-B0EA-F7B3B7E40F30}" type="presParOf" srcId="{0D66507D-6BF9-4F6C-B485-A80914464B3D}" destId="{CFE99D22-DF62-40F7-BDC1-B796490A3FF2}" srcOrd="1" destOrd="0" presId="urn:microsoft.com/office/officeart/2005/8/layout/hierarchy1"/>
    <dgm:cxn modelId="{A20A08FE-57DB-4DC5-95E4-FD05E7A0DCF3}" type="presParOf" srcId="{3473DA64-BCA5-4416-9BD2-6DDB0F6E8151}" destId="{BE0593FA-FA20-4FAA-8EFB-4AD2E9DF1D73}" srcOrd="1" destOrd="0" presId="urn:microsoft.com/office/officeart/2005/8/layout/hierarchy1"/>
    <dgm:cxn modelId="{5FF0D781-3762-4994-AE16-C5235D206145}" type="presParOf" srcId="{BE0593FA-FA20-4FAA-8EFB-4AD2E9DF1D73}" destId="{29C5201A-1733-4E34-8833-FDE81336E975}" srcOrd="0" destOrd="0" presId="urn:microsoft.com/office/officeart/2005/8/layout/hierarchy1"/>
    <dgm:cxn modelId="{3EE679F2-9511-4426-986F-FCBA921C8757}" type="presParOf" srcId="{BE0593FA-FA20-4FAA-8EFB-4AD2E9DF1D73}" destId="{2CC768D1-9EB0-4C8F-B396-573922B3C184}" srcOrd="1" destOrd="0" presId="urn:microsoft.com/office/officeart/2005/8/layout/hierarchy1"/>
    <dgm:cxn modelId="{12B23549-DD3F-430B-AD7F-2EA8E426FCA2}" type="presParOf" srcId="{2CC768D1-9EB0-4C8F-B396-573922B3C184}" destId="{ABE109B4-4190-44F7-BB72-FD9BC1397351}" srcOrd="0" destOrd="0" presId="urn:microsoft.com/office/officeart/2005/8/layout/hierarchy1"/>
    <dgm:cxn modelId="{B4B9B548-0CF8-418F-A18C-22AC42759D47}" type="presParOf" srcId="{ABE109B4-4190-44F7-BB72-FD9BC1397351}" destId="{48ECD725-027B-4B32-92C4-AB5AB88B6E64}" srcOrd="0" destOrd="0" presId="urn:microsoft.com/office/officeart/2005/8/layout/hierarchy1"/>
    <dgm:cxn modelId="{61FDEA03-9B41-40DE-A346-78859B5228A1}" type="presParOf" srcId="{ABE109B4-4190-44F7-BB72-FD9BC1397351}" destId="{0C5CF519-6A06-4671-9BAC-083E1AD00F59}" srcOrd="1" destOrd="0" presId="urn:microsoft.com/office/officeart/2005/8/layout/hierarchy1"/>
    <dgm:cxn modelId="{52269440-C192-46B2-9F2A-85CB26CAB528}" type="presParOf" srcId="{2CC768D1-9EB0-4C8F-B396-573922B3C184}" destId="{E4D2FB93-F4F2-4053-BDE1-D27A23557AD1}" srcOrd="1" destOrd="0" presId="urn:microsoft.com/office/officeart/2005/8/layout/hierarchy1"/>
    <dgm:cxn modelId="{C84B0702-DAA9-4F96-8D12-698A943983DA}" type="presParOf" srcId="{E4D2FB93-F4F2-4053-BDE1-D27A23557AD1}" destId="{683920D7-6395-4635-8DAA-7B13B0015A5E}" srcOrd="0" destOrd="0" presId="urn:microsoft.com/office/officeart/2005/8/layout/hierarchy1"/>
    <dgm:cxn modelId="{CF6C3C7F-F823-4627-AA66-F728667E79E5}" type="presParOf" srcId="{E4D2FB93-F4F2-4053-BDE1-D27A23557AD1}" destId="{CDD7190E-2ED4-4E95-AE13-2A80281BC449}" srcOrd="1" destOrd="0" presId="urn:microsoft.com/office/officeart/2005/8/layout/hierarchy1"/>
    <dgm:cxn modelId="{5A1D8E0D-F8FC-4B8F-B815-33BC018B5F09}" type="presParOf" srcId="{CDD7190E-2ED4-4E95-AE13-2A80281BC449}" destId="{FA5D3C6F-D3F0-47FC-9A4E-78230ECF4A2E}" srcOrd="0" destOrd="0" presId="urn:microsoft.com/office/officeart/2005/8/layout/hierarchy1"/>
    <dgm:cxn modelId="{2D81AD09-B2AF-467C-A5AF-BD307A5CFC0E}" type="presParOf" srcId="{FA5D3C6F-D3F0-47FC-9A4E-78230ECF4A2E}" destId="{F0DE8B17-4E8F-404F-BFC4-A4AB5947D914}" srcOrd="0" destOrd="0" presId="urn:microsoft.com/office/officeart/2005/8/layout/hierarchy1"/>
    <dgm:cxn modelId="{F1210DA0-C966-4D26-BAC3-08CBC9189E3C}" type="presParOf" srcId="{FA5D3C6F-D3F0-47FC-9A4E-78230ECF4A2E}" destId="{4B4AEB36-AA69-4C40-B61D-84A9B7F735BD}" srcOrd="1" destOrd="0" presId="urn:microsoft.com/office/officeart/2005/8/layout/hierarchy1"/>
    <dgm:cxn modelId="{5F730B7F-7F14-438C-B6EE-F81E3E681706}" type="presParOf" srcId="{CDD7190E-2ED4-4E95-AE13-2A80281BC449}" destId="{2CDB8AF0-85E1-48E8-981B-76CF697F8663}" srcOrd="1" destOrd="0" presId="urn:microsoft.com/office/officeart/2005/8/layout/hierarchy1"/>
    <dgm:cxn modelId="{BCDA68A7-9252-4DA1-80DD-B711A857F1E8}" type="presParOf" srcId="{C6FF02C0-580D-4EA3-AD98-10205EFF8179}" destId="{B98939F8-88C1-4FB0-9E6D-C2DC5A56964C}" srcOrd="2" destOrd="0" presId="urn:microsoft.com/office/officeart/2005/8/layout/hierarchy1"/>
    <dgm:cxn modelId="{E6A00810-2D70-4D27-807D-081030289485}" type="presParOf" srcId="{C6FF02C0-580D-4EA3-AD98-10205EFF8179}" destId="{545A2FC8-AE05-441A-831A-DD2A069F85C3}" srcOrd="3" destOrd="0" presId="urn:microsoft.com/office/officeart/2005/8/layout/hierarchy1"/>
    <dgm:cxn modelId="{7FEAA07E-00C2-4A8C-A573-275031979562}" type="presParOf" srcId="{545A2FC8-AE05-441A-831A-DD2A069F85C3}" destId="{6B2CBDBB-2BF8-4E78-AAAD-73CBA307FC40}" srcOrd="0" destOrd="0" presId="urn:microsoft.com/office/officeart/2005/8/layout/hierarchy1"/>
    <dgm:cxn modelId="{9E79DDFC-35D0-413F-9988-D156BA118FE4}" type="presParOf" srcId="{6B2CBDBB-2BF8-4E78-AAAD-73CBA307FC40}" destId="{D1EB0353-BE75-45DC-969B-1EA92BABECBA}" srcOrd="0" destOrd="0" presId="urn:microsoft.com/office/officeart/2005/8/layout/hierarchy1"/>
    <dgm:cxn modelId="{66AC7990-E279-4F6E-B8AD-C666FB62BC88}" type="presParOf" srcId="{6B2CBDBB-2BF8-4E78-AAAD-73CBA307FC40}" destId="{E6E780D5-262F-428D-ADC1-D8A6724C7A67}" srcOrd="1" destOrd="0" presId="urn:microsoft.com/office/officeart/2005/8/layout/hierarchy1"/>
    <dgm:cxn modelId="{A7EEC5EB-D2C6-4804-89F5-7211D230757E}" type="presParOf" srcId="{545A2FC8-AE05-441A-831A-DD2A069F85C3}" destId="{67A939C5-0E87-45B5-A5DF-53B8A87861EB}" srcOrd="1" destOrd="0" presId="urn:microsoft.com/office/officeart/2005/8/layout/hierarchy1"/>
    <dgm:cxn modelId="{BA535D7C-61AD-42D1-8FC6-34C6E5D6C711}" type="presParOf" srcId="{67A939C5-0E87-45B5-A5DF-53B8A87861EB}" destId="{647318FD-DC9F-4AB9-9908-491C920B20C7}" srcOrd="0" destOrd="0" presId="urn:microsoft.com/office/officeart/2005/8/layout/hierarchy1"/>
    <dgm:cxn modelId="{A58DD7F7-36CA-42ED-B575-E794F9E27E62}" type="presParOf" srcId="{67A939C5-0E87-45B5-A5DF-53B8A87861EB}" destId="{591B2A4F-C7E4-42BD-813E-0DC9D7AB821D}" srcOrd="1" destOrd="0" presId="urn:microsoft.com/office/officeart/2005/8/layout/hierarchy1"/>
    <dgm:cxn modelId="{607E6DA5-CAC4-46C5-95E2-7C9B65E62F56}" type="presParOf" srcId="{591B2A4F-C7E4-42BD-813E-0DC9D7AB821D}" destId="{D2ED1CF2-E541-4FB3-B9B6-44563CC7CC6F}" srcOrd="0" destOrd="0" presId="urn:microsoft.com/office/officeart/2005/8/layout/hierarchy1"/>
    <dgm:cxn modelId="{98DCBE02-4CBA-4642-B3EF-C4765BE1D2AE}" type="presParOf" srcId="{D2ED1CF2-E541-4FB3-B9B6-44563CC7CC6F}" destId="{671E8859-4572-40F8-8D76-BEBA6ED9B6A2}" srcOrd="0" destOrd="0" presId="urn:microsoft.com/office/officeart/2005/8/layout/hierarchy1"/>
    <dgm:cxn modelId="{3956E8B5-DD2C-4E38-A60E-91F5255A11BD}" type="presParOf" srcId="{D2ED1CF2-E541-4FB3-B9B6-44563CC7CC6F}" destId="{0D79327C-631F-4D1E-BC89-715E8FFB4925}" srcOrd="1" destOrd="0" presId="urn:microsoft.com/office/officeart/2005/8/layout/hierarchy1"/>
    <dgm:cxn modelId="{EF709F0E-5CDF-44AA-92A8-5E7442FFDA9C}" type="presParOf" srcId="{591B2A4F-C7E4-42BD-813E-0DC9D7AB821D}" destId="{5339CA70-2D0D-4119-AF4E-30977E8C3AC5}" srcOrd="1" destOrd="0" presId="urn:microsoft.com/office/officeart/2005/8/layout/hierarchy1"/>
    <dgm:cxn modelId="{B742C505-9DEB-4E3C-B983-276CC05ADF96}" type="presParOf" srcId="{5339CA70-2D0D-4119-AF4E-30977E8C3AC5}" destId="{B8CFA59C-AB80-4BD9-B1A3-D5E5C473D360}" srcOrd="0" destOrd="0" presId="urn:microsoft.com/office/officeart/2005/8/layout/hierarchy1"/>
    <dgm:cxn modelId="{A1DDDFFA-EA46-4D60-8DBA-AE62996AD56E}" type="presParOf" srcId="{5339CA70-2D0D-4119-AF4E-30977E8C3AC5}" destId="{F2FC6C59-06AC-4C54-A335-39B8A9615514}" srcOrd="1" destOrd="0" presId="urn:microsoft.com/office/officeart/2005/8/layout/hierarchy1"/>
    <dgm:cxn modelId="{A34ABDFC-C906-4814-9DA9-EE438F2E1283}" type="presParOf" srcId="{F2FC6C59-06AC-4C54-A335-39B8A9615514}" destId="{B30772AA-9309-47E2-A57C-D57679022B5B}" srcOrd="0" destOrd="0" presId="urn:microsoft.com/office/officeart/2005/8/layout/hierarchy1"/>
    <dgm:cxn modelId="{03DAD3F0-F216-45FF-8807-54DC52703331}" type="presParOf" srcId="{B30772AA-9309-47E2-A57C-D57679022B5B}" destId="{4DCFF71A-F9C8-45E4-8269-923E48ADC7B7}" srcOrd="0" destOrd="0" presId="urn:microsoft.com/office/officeart/2005/8/layout/hierarchy1"/>
    <dgm:cxn modelId="{260AA1E2-C12E-4A3B-89C3-93DA20890C92}" type="presParOf" srcId="{B30772AA-9309-47E2-A57C-D57679022B5B}" destId="{211B659D-19B8-4C24-B301-443051CE947D}" srcOrd="1" destOrd="0" presId="urn:microsoft.com/office/officeart/2005/8/layout/hierarchy1"/>
    <dgm:cxn modelId="{E649FF97-C65B-43F1-9083-71424288C6B7}" type="presParOf" srcId="{F2FC6C59-06AC-4C54-A335-39B8A9615514}" destId="{FB4FF30D-4860-473C-913F-7F587DDF2723}" srcOrd="1" destOrd="0" presId="urn:microsoft.com/office/officeart/2005/8/layout/hierarchy1"/>
    <dgm:cxn modelId="{FB5141B8-4B6A-49CF-A5F2-9B5CFDB1DBE9}" type="presParOf" srcId="{FB4FF30D-4860-473C-913F-7F587DDF2723}" destId="{41CF9B22-5204-4D1B-B86D-A1305F2F97B2}" srcOrd="0" destOrd="0" presId="urn:microsoft.com/office/officeart/2005/8/layout/hierarchy1"/>
    <dgm:cxn modelId="{07222FA8-E7E1-45CA-91ED-A38897D8C4E1}" type="presParOf" srcId="{FB4FF30D-4860-473C-913F-7F587DDF2723}" destId="{AA7F39B4-0DE3-4304-A92F-BD22A6E7EF29}" srcOrd="1" destOrd="0" presId="urn:microsoft.com/office/officeart/2005/8/layout/hierarchy1"/>
    <dgm:cxn modelId="{2DC17B57-0A32-49DB-8CA1-59949A1B2754}" type="presParOf" srcId="{AA7F39B4-0DE3-4304-A92F-BD22A6E7EF29}" destId="{C7DAC6E8-3680-4EB7-A277-4C861FD56261}" srcOrd="0" destOrd="0" presId="urn:microsoft.com/office/officeart/2005/8/layout/hierarchy1"/>
    <dgm:cxn modelId="{B650DB03-1A6F-496C-837A-DE900FF5B204}" type="presParOf" srcId="{C7DAC6E8-3680-4EB7-A277-4C861FD56261}" destId="{87B15B65-38EC-45C9-8300-6B6A74B50A38}" srcOrd="0" destOrd="0" presId="urn:microsoft.com/office/officeart/2005/8/layout/hierarchy1"/>
    <dgm:cxn modelId="{2650D07F-7BCC-4A14-B161-A76B84733861}" type="presParOf" srcId="{C7DAC6E8-3680-4EB7-A277-4C861FD56261}" destId="{CD7B4A6E-3290-4728-AA4D-2B19EA220AFA}" srcOrd="1" destOrd="0" presId="urn:microsoft.com/office/officeart/2005/8/layout/hierarchy1"/>
    <dgm:cxn modelId="{2E68A99C-373D-4B01-A05B-9BADB276ADEA}" type="presParOf" srcId="{AA7F39B4-0DE3-4304-A92F-BD22A6E7EF29}" destId="{4A29D067-78DD-429E-BEBD-F4F633DFA56A}" srcOrd="1" destOrd="0" presId="urn:microsoft.com/office/officeart/2005/8/layout/hierarchy1"/>
    <dgm:cxn modelId="{5CBDC86B-2A0C-4450-B5F7-C68A88475552}" type="presParOf" srcId="{4A29D067-78DD-429E-BEBD-F4F633DFA56A}" destId="{D72C3BBE-7C67-4644-BCA6-0907A4FFAECE}" srcOrd="0" destOrd="0" presId="urn:microsoft.com/office/officeart/2005/8/layout/hierarchy1"/>
    <dgm:cxn modelId="{35FE89D2-1E39-4272-A454-6A41E3514008}" type="presParOf" srcId="{4A29D067-78DD-429E-BEBD-F4F633DFA56A}" destId="{5BDF1C72-B961-42E0-B347-49B2A19AF9E0}" srcOrd="1" destOrd="0" presId="urn:microsoft.com/office/officeart/2005/8/layout/hierarchy1"/>
    <dgm:cxn modelId="{1B27B0C2-C487-4559-AE2F-6B0C2A86C8B0}" type="presParOf" srcId="{5BDF1C72-B961-42E0-B347-49B2A19AF9E0}" destId="{D39D8904-5348-4714-93AB-8BF5F307A1CB}" srcOrd="0" destOrd="0" presId="urn:microsoft.com/office/officeart/2005/8/layout/hierarchy1"/>
    <dgm:cxn modelId="{A2313200-6ED9-4ABE-AC6A-4F2EC7A7D33F}" type="presParOf" srcId="{D39D8904-5348-4714-93AB-8BF5F307A1CB}" destId="{2F3C1B4C-2F9F-4FE8-8B66-DD47AFB79AB5}" srcOrd="0" destOrd="0" presId="urn:microsoft.com/office/officeart/2005/8/layout/hierarchy1"/>
    <dgm:cxn modelId="{9F02D555-7434-490E-8D03-7EE53014D171}" type="presParOf" srcId="{D39D8904-5348-4714-93AB-8BF5F307A1CB}" destId="{BE8CC504-233D-499C-9347-736146E753B7}" srcOrd="1" destOrd="0" presId="urn:microsoft.com/office/officeart/2005/8/layout/hierarchy1"/>
    <dgm:cxn modelId="{838AA3AE-8D67-4654-96A4-307F3C000F71}" type="presParOf" srcId="{5BDF1C72-B961-42E0-B347-49B2A19AF9E0}" destId="{1B5F7693-D04D-4E48-8078-ABC957F18249}" srcOrd="1" destOrd="0" presId="urn:microsoft.com/office/officeart/2005/8/layout/hierarchy1"/>
    <dgm:cxn modelId="{C27D96D5-41E1-437D-9755-964A87467E22}" type="presParOf" srcId="{C6FF02C0-580D-4EA3-AD98-10205EFF8179}" destId="{A885E5FD-5F42-4956-9FC4-BD95C3F4EB11}" srcOrd="4" destOrd="0" presId="urn:microsoft.com/office/officeart/2005/8/layout/hierarchy1"/>
    <dgm:cxn modelId="{7F0ED768-D86F-4DD8-A9B5-44973958E92D}" type="presParOf" srcId="{C6FF02C0-580D-4EA3-AD98-10205EFF8179}" destId="{8216B690-049E-400D-835D-79A9C7E46115}" srcOrd="5" destOrd="0" presId="urn:microsoft.com/office/officeart/2005/8/layout/hierarchy1"/>
    <dgm:cxn modelId="{A0FDF6E0-F98A-42F1-9579-C94462F1698E}" type="presParOf" srcId="{8216B690-049E-400D-835D-79A9C7E46115}" destId="{6221F180-B5E7-46E0-88E3-7CF126B99C9C}" srcOrd="0" destOrd="0" presId="urn:microsoft.com/office/officeart/2005/8/layout/hierarchy1"/>
    <dgm:cxn modelId="{6930B752-06A2-4A8E-AF28-FEEA372A09E5}" type="presParOf" srcId="{6221F180-B5E7-46E0-88E3-7CF126B99C9C}" destId="{31535800-59CE-455F-A189-44FFF8D75AC3}" srcOrd="0" destOrd="0" presId="urn:microsoft.com/office/officeart/2005/8/layout/hierarchy1"/>
    <dgm:cxn modelId="{93A6E37F-C820-459D-8CA6-A3F9464793A8}" type="presParOf" srcId="{6221F180-B5E7-46E0-88E3-7CF126B99C9C}" destId="{40AD4C2D-5773-4F32-B3A9-13223D93E61F}" srcOrd="1" destOrd="0" presId="urn:microsoft.com/office/officeart/2005/8/layout/hierarchy1"/>
    <dgm:cxn modelId="{35ECF45F-9B67-4584-AC3F-C3EAF4A28595}" type="presParOf" srcId="{8216B690-049E-400D-835D-79A9C7E46115}" destId="{CBA3D659-7BD3-42F7-8006-3EA250496459}" srcOrd="1" destOrd="0" presId="urn:microsoft.com/office/officeart/2005/8/layout/hierarchy1"/>
    <dgm:cxn modelId="{F44306EA-428C-4068-A775-26ECF7A5FF77}" type="presParOf" srcId="{CBA3D659-7BD3-42F7-8006-3EA250496459}" destId="{C744D920-1C67-4E1B-9E98-DC79DC26042B}" srcOrd="0" destOrd="0" presId="urn:microsoft.com/office/officeart/2005/8/layout/hierarchy1"/>
    <dgm:cxn modelId="{C4AFF396-DC81-4ABD-9613-66AD1E162842}" type="presParOf" srcId="{CBA3D659-7BD3-42F7-8006-3EA250496459}" destId="{CCBC8312-6A63-40B8-85F5-12C316548249}" srcOrd="1" destOrd="0" presId="urn:microsoft.com/office/officeart/2005/8/layout/hierarchy1"/>
    <dgm:cxn modelId="{95DC2C29-DE4F-4886-A299-FC4A00DB9912}" type="presParOf" srcId="{CCBC8312-6A63-40B8-85F5-12C316548249}" destId="{D7BA3DEE-9141-4A29-AB7B-98FD3CC926D3}" srcOrd="0" destOrd="0" presId="urn:microsoft.com/office/officeart/2005/8/layout/hierarchy1"/>
    <dgm:cxn modelId="{5AB370F9-8291-4F2C-A6FC-D701CD4CC828}" type="presParOf" srcId="{D7BA3DEE-9141-4A29-AB7B-98FD3CC926D3}" destId="{9CFA3738-3A81-4239-B588-6A5086C0DE84}" srcOrd="0" destOrd="0" presId="urn:microsoft.com/office/officeart/2005/8/layout/hierarchy1"/>
    <dgm:cxn modelId="{B4B68BA4-DAC8-4403-A032-DB1352C12BD4}" type="presParOf" srcId="{D7BA3DEE-9141-4A29-AB7B-98FD3CC926D3}" destId="{9734DC72-BF9A-42B3-B7A6-BDB4BF0A2D09}" srcOrd="1" destOrd="0" presId="urn:microsoft.com/office/officeart/2005/8/layout/hierarchy1"/>
    <dgm:cxn modelId="{ED5DBFEA-B516-40F4-9AF4-CFA39A8F6F92}" type="presParOf" srcId="{CCBC8312-6A63-40B8-85F5-12C316548249}" destId="{BB19BE52-3698-402A-8DE9-C32AB9365AFD}" srcOrd="1" destOrd="0" presId="urn:microsoft.com/office/officeart/2005/8/layout/hierarchy1"/>
    <dgm:cxn modelId="{0B12FDF4-E9E9-4343-BCE2-77CC5E6355EF}" type="presParOf" srcId="{BB19BE52-3698-402A-8DE9-C32AB9365AFD}" destId="{74C595D0-6310-458D-9EF0-1453B0AECEF0}" srcOrd="0" destOrd="0" presId="urn:microsoft.com/office/officeart/2005/8/layout/hierarchy1"/>
    <dgm:cxn modelId="{AB38E527-9E88-41F3-A3CD-562712BB0D60}" type="presParOf" srcId="{BB19BE52-3698-402A-8DE9-C32AB9365AFD}" destId="{621FCEDE-BE94-4955-BC08-9F556FF79F57}" srcOrd="1" destOrd="0" presId="urn:microsoft.com/office/officeart/2005/8/layout/hierarchy1"/>
    <dgm:cxn modelId="{E78A1EDE-AC52-44E1-9399-51DB3B3D3422}" type="presParOf" srcId="{621FCEDE-BE94-4955-BC08-9F556FF79F57}" destId="{C0EB59E6-3E69-43A7-B106-1605AB32F3F2}" srcOrd="0" destOrd="0" presId="urn:microsoft.com/office/officeart/2005/8/layout/hierarchy1"/>
    <dgm:cxn modelId="{7D013C3F-77C7-4664-A335-31DF181A8E2A}" type="presParOf" srcId="{C0EB59E6-3E69-43A7-B106-1605AB32F3F2}" destId="{53DB77B3-B354-4F16-82FA-1314C30B249B}" srcOrd="0" destOrd="0" presId="urn:microsoft.com/office/officeart/2005/8/layout/hierarchy1"/>
    <dgm:cxn modelId="{3996D8BA-CAA3-4CAC-9DFA-26205236C71F}" type="presParOf" srcId="{C0EB59E6-3E69-43A7-B106-1605AB32F3F2}" destId="{A19930BC-670B-455A-968A-F1AAB828A04C}" srcOrd="1" destOrd="0" presId="urn:microsoft.com/office/officeart/2005/8/layout/hierarchy1"/>
    <dgm:cxn modelId="{ED4D3429-33EF-4100-9129-4522A11407F8}" type="presParOf" srcId="{621FCEDE-BE94-4955-BC08-9F556FF79F57}" destId="{FBB737B9-01DC-4044-AE25-BEEE5599BC8E}" srcOrd="1" destOrd="0" presId="urn:microsoft.com/office/officeart/2005/8/layout/hierarchy1"/>
    <dgm:cxn modelId="{C56FB692-4BC8-43C5-90E3-92BCF792C41B}" type="presParOf" srcId="{FBB737B9-01DC-4044-AE25-BEEE5599BC8E}" destId="{CD700E23-9E47-41EA-82CE-F4CA393AB367}" srcOrd="0" destOrd="0" presId="urn:microsoft.com/office/officeart/2005/8/layout/hierarchy1"/>
    <dgm:cxn modelId="{E5E62D71-380C-4E35-8774-34E66004FF33}" type="presParOf" srcId="{FBB737B9-01DC-4044-AE25-BEEE5599BC8E}" destId="{F54AD1DA-4BB5-408D-89EF-6A6858E4EE4A}" srcOrd="1" destOrd="0" presId="urn:microsoft.com/office/officeart/2005/8/layout/hierarchy1"/>
    <dgm:cxn modelId="{7A8947D0-F7BB-434A-91EF-BD457EEDB5A8}" type="presParOf" srcId="{F54AD1DA-4BB5-408D-89EF-6A6858E4EE4A}" destId="{19A252D7-9100-4B5F-8C76-E84D0AA0E8B7}" srcOrd="0" destOrd="0" presId="urn:microsoft.com/office/officeart/2005/8/layout/hierarchy1"/>
    <dgm:cxn modelId="{413A9387-02BC-44CB-B2DD-E16ECECC3DAF}" type="presParOf" srcId="{19A252D7-9100-4B5F-8C76-E84D0AA0E8B7}" destId="{ECCF8D3A-2528-4261-868B-739C821AF1F5}" srcOrd="0" destOrd="0" presId="urn:microsoft.com/office/officeart/2005/8/layout/hierarchy1"/>
    <dgm:cxn modelId="{4DEE995B-ADBC-4B69-83F1-F52FDFCBFFC8}" type="presParOf" srcId="{19A252D7-9100-4B5F-8C76-E84D0AA0E8B7}" destId="{0D2A8443-AB08-4235-9620-160F0F9EFA59}" srcOrd="1" destOrd="0" presId="urn:microsoft.com/office/officeart/2005/8/layout/hierarchy1"/>
    <dgm:cxn modelId="{4E7C092C-0BD6-4B06-B93F-7F10710578A1}" type="presParOf" srcId="{F54AD1DA-4BB5-408D-89EF-6A6858E4EE4A}" destId="{34202BA1-60E2-4AB3-9BFE-62F5DD1CB8A1}" srcOrd="1" destOrd="0" presId="urn:microsoft.com/office/officeart/2005/8/layout/hierarchy1"/>
    <dgm:cxn modelId="{3AC3AAA6-D47F-4687-985C-A8C57F8F9B47}" type="presParOf" srcId="{34202BA1-60E2-4AB3-9BFE-62F5DD1CB8A1}" destId="{46A98B68-4B08-430C-BFBE-75E691FE0821}" srcOrd="0" destOrd="0" presId="urn:microsoft.com/office/officeart/2005/8/layout/hierarchy1"/>
    <dgm:cxn modelId="{F77A5885-3620-4706-BEDF-5BE8F4444325}" type="presParOf" srcId="{34202BA1-60E2-4AB3-9BFE-62F5DD1CB8A1}" destId="{ADA3A368-BD0D-4DB2-BBFB-80A4F131C4E4}" srcOrd="1" destOrd="0" presId="urn:microsoft.com/office/officeart/2005/8/layout/hierarchy1"/>
    <dgm:cxn modelId="{ADECBF1C-900E-4809-90D1-1295E7407B72}" type="presParOf" srcId="{ADA3A368-BD0D-4DB2-BBFB-80A4F131C4E4}" destId="{C5626C12-565B-409A-A0EC-27504DC3AE89}" srcOrd="0" destOrd="0" presId="urn:microsoft.com/office/officeart/2005/8/layout/hierarchy1"/>
    <dgm:cxn modelId="{32A7E7F4-0D00-40BA-9391-3232C82C27A9}" type="presParOf" srcId="{C5626C12-565B-409A-A0EC-27504DC3AE89}" destId="{84B6D05D-90F5-4847-B307-DC7A3CAD713E}" srcOrd="0" destOrd="0" presId="urn:microsoft.com/office/officeart/2005/8/layout/hierarchy1"/>
    <dgm:cxn modelId="{DD949A58-6F3F-4892-881E-698C6010ED2F}" type="presParOf" srcId="{C5626C12-565B-409A-A0EC-27504DC3AE89}" destId="{9B742635-D81E-4E9C-AE53-00BB5C3D18BA}" srcOrd="1" destOrd="0" presId="urn:microsoft.com/office/officeart/2005/8/layout/hierarchy1"/>
    <dgm:cxn modelId="{548ADF8B-400D-40F7-90F8-D928313C29B9}" type="presParOf" srcId="{ADA3A368-BD0D-4DB2-BBFB-80A4F131C4E4}" destId="{37F3B70B-4A25-4EC9-90E1-6CFCECAAF621}" srcOrd="1" destOrd="0" presId="urn:microsoft.com/office/officeart/2005/8/layout/hierarchy1"/>
    <dgm:cxn modelId="{8B9C12C4-2EC2-4225-93ED-8A2EB40B42BC}" type="presParOf" srcId="{37F3B70B-4A25-4EC9-90E1-6CFCECAAF621}" destId="{91141B12-440D-4489-B112-F2627AE40D7F}" srcOrd="0" destOrd="0" presId="urn:microsoft.com/office/officeart/2005/8/layout/hierarchy1"/>
    <dgm:cxn modelId="{6CB24A34-F1EC-48C2-A563-EEDF186DB4A6}" type="presParOf" srcId="{37F3B70B-4A25-4EC9-90E1-6CFCECAAF621}" destId="{E642A4A8-8952-4AB9-B9EF-9B3796651A89}" srcOrd="1" destOrd="0" presId="urn:microsoft.com/office/officeart/2005/8/layout/hierarchy1"/>
    <dgm:cxn modelId="{2365E571-1C7F-4FCE-9313-F47966CC33AF}" type="presParOf" srcId="{E642A4A8-8952-4AB9-B9EF-9B3796651A89}" destId="{F184A220-751A-40CC-B9F6-81EA1431D5E9}" srcOrd="0" destOrd="0" presId="urn:microsoft.com/office/officeart/2005/8/layout/hierarchy1"/>
    <dgm:cxn modelId="{24F3A0E6-59F2-4F31-8C48-EC3CBED5BA35}" type="presParOf" srcId="{F184A220-751A-40CC-B9F6-81EA1431D5E9}" destId="{D6BEE73A-CB83-4D6D-BF77-AF06A286647C}" srcOrd="0" destOrd="0" presId="urn:microsoft.com/office/officeart/2005/8/layout/hierarchy1"/>
    <dgm:cxn modelId="{1E97389D-5D97-4029-A952-07EE16015FA8}" type="presParOf" srcId="{F184A220-751A-40CC-B9F6-81EA1431D5E9}" destId="{A659767E-1D47-40E2-87CE-33C3C14C3B90}" srcOrd="1" destOrd="0" presId="urn:microsoft.com/office/officeart/2005/8/layout/hierarchy1"/>
    <dgm:cxn modelId="{D166F5EB-9AEE-458F-9F45-24BFD67C91DB}" type="presParOf" srcId="{E642A4A8-8952-4AB9-B9EF-9B3796651A89}" destId="{3DE6C69F-A0FC-4A57-929A-54D7539EA6F4}" srcOrd="1" destOrd="0" presId="urn:microsoft.com/office/officeart/2005/8/layout/hierarchy1"/>
    <dgm:cxn modelId="{D28EB4A9-9939-404D-97B5-8C56A44B0A3E}" type="presParOf" srcId="{C6FF02C0-580D-4EA3-AD98-10205EFF8179}" destId="{D2A1DC3F-724D-4434-B6A8-37F395239383}" srcOrd="6" destOrd="0" presId="urn:microsoft.com/office/officeart/2005/8/layout/hierarchy1"/>
    <dgm:cxn modelId="{FFC2436A-B1DB-4686-B3C9-6431EB58E052}" type="presParOf" srcId="{C6FF02C0-580D-4EA3-AD98-10205EFF8179}" destId="{4F84CD18-9AAE-46C7-9BCA-01AD178F5F18}" srcOrd="7" destOrd="0" presId="urn:microsoft.com/office/officeart/2005/8/layout/hierarchy1"/>
    <dgm:cxn modelId="{F51A9AA0-3DDE-46B6-A981-1365BAF95DAA}" type="presParOf" srcId="{4F84CD18-9AAE-46C7-9BCA-01AD178F5F18}" destId="{8DB6244E-EBBD-44BF-AF07-188F29C38C83}" srcOrd="0" destOrd="0" presId="urn:microsoft.com/office/officeart/2005/8/layout/hierarchy1"/>
    <dgm:cxn modelId="{C814081B-00A9-44C9-9F33-77C2625F741C}" type="presParOf" srcId="{8DB6244E-EBBD-44BF-AF07-188F29C38C83}" destId="{5E808309-2BD2-42AF-B8F7-D15F32C9A83C}" srcOrd="0" destOrd="0" presId="urn:microsoft.com/office/officeart/2005/8/layout/hierarchy1"/>
    <dgm:cxn modelId="{C5CEBABB-090A-4DF5-A82C-B0C02811E32C}" type="presParOf" srcId="{8DB6244E-EBBD-44BF-AF07-188F29C38C83}" destId="{5E01E412-FF7B-4E30-AEE1-F3032C95FA42}" srcOrd="1" destOrd="0" presId="urn:microsoft.com/office/officeart/2005/8/layout/hierarchy1"/>
    <dgm:cxn modelId="{BE67F912-4E6F-40E1-8242-2F583CB9A97C}" type="presParOf" srcId="{4F84CD18-9AAE-46C7-9BCA-01AD178F5F18}" destId="{58E55F3D-8CDD-47E4-976E-DAF189D94192}" srcOrd="1" destOrd="0" presId="urn:microsoft.com/office/officeart/2005/8/layout/hierarchy1"/>
    <dgm:cxn modelId="{592E698C-9525-4AB5-B548-C8617817DCE2}" type="presParOf" srcId="{58E55F3D-8CDD-47E4-976E-DAF189D94192}" destId="{B0855CB5-7C48-4578-B3A4-267699CB83B3}" srcOrd="0" destOrd="0" presId="urn:microsoft.com/office/officeart/2005/8/layout/hierarchy1"/>
    <dgm:cxn modelId="{F485A8F5-5E40-46A2-9728-F2037E09C846}" type="presParOf" srcId="{58E55F3D-8CDD-47E4-976E-DAF189D94192}" destId="{71265190-C0C0-4C58-924F-EDEC6A4EE1A1}" srcOrd="1" destOrd="0" presId="urn:microsoft.com/office/officeart/2005/8/layout/hierarchy1"/>
    <dgm:cxn modelId="{625E5492-E552-4995-8980-697E23D10469}" type="presParOf" srcId="{71265190-C0C0-4C58-924F-EDEC6A4EE1A1}" destId="{104E8207-21D9-4A36-ABFA-3E2327983D37}" srcOrd="0" destOrd="0" presId="urn:microsoft.com/office/officeart/2005/8/layout/hierarchy1"/>
    <dgm:cxn modelId="{AE5936D1-0605-4E2F-A788-D9C60C327A9F}" type="presParOf" srcId="{104E8207-21D9-4A36-ABFA-3E2327983D37}" destId="{5A756743-C61E-47D9-B50D-D29354C63815}" srcOrd="0" destOrd="0" presId="urn:microsoft.com/office/officeart/2005/8/layout/hierarchy1"/>
    <dgm:cxn modelId="{9D65729B-C605-4300-A9C9-8E12230E9B69}" type="presParOf" srcId="{104E8207-21D9-4A36-ABFA-3E2327983D37}" destId="{494F85C3-F3DF-4C67-A2B6-DC7A70B390F8}" srcOrd="1" destOrd="0" presId="urn:microsoft.com/office/officeart/2005/8/layout/hierarchy1"/>
    <dgm:cxn modelId="{9FD9EE41-6F43-4F92-B8AC-009BE4BB9B49}" type="presParOf" srcId="{71265190-C0C0-4C58-924F-EDEC6A4EE1A1}" destId="{00B7EB8D-2F45-4865-A4A8-EDFFAFC0D739}" srcOrd="1" destOrd="0" presId="urn:microsoft.com/office/officeart/2005/8/layout/hierarchy1"/>
    <dgm:cxn modelId="{A6E9F76F-7B7F-4CD9-9587-F6218B687B1E}" type="presParOf" srcId="{58E55F3D-8CDD-47E4-976E-DAF189D94192}" destId="{F8FCA31C-C071-4811-8A3B-C2274F6D570C}" srcOrd="2" destOrd="0" presId="urn:microsoft.com/office/officeart/2005/8/layout/hierarchy1"/>
    <dgm:cxn modelId="{EC04CAE1-6783-47E2-BCBA-132ABCFB8B89}" type="presParOf" srcId="{58E55F3D-8CDD-47E4-976E-DAF189D94192}" destId="{587C0F6E-4242-4B0E-99A5-7EC20653874A}" srcOrd="3" destOrd="0" presId="urn:microsoft.com/office/officeart/2005/8/layout/hierarchy1"/>
    <dgm:cxn modelId="{6A5ACCD4-1305-43CB-895A-B8E8A6A8122F}" type="presParOf" srcId="{587C0F6E-4242-4B0E-99A5-7EC20653874A}" destId="{1526427D-4756-497A-A79F-280FC2C5D8FB}" srcOrd="0" destOrd="0" presId="urn:microsoft.com/office/officeart/2005/8/layout/hierarchy1"/>
    <dgm:cxn modelId="{F136942C-C480-4C15-9944-B5842F06A81A}" type="presParOf" srcId="{1526427D-4756-497A-A79F-280FC2C5D8FB}" destId="{2CF4E35F-03FF-49A3-B34C-321D6E03B92E}" srcOrd="0" destOrd="0" presId="urn:microsoft.com/office/officeart/2005/8/layout/hierarchy1"/>
    <dgm:cxn modelId="{EF8B5829-03DF-4987-8885-ABBFE6587FC1}" type="presParOf" srcId="{1526427D-4756-497A-A79F-280FC2C5D8FB}" destId="{EA4C07C1-B58B-4FB7-A476-FDF2C67A5E97}" srcOrd="1" destOrd="0" presId="urn:microsoft.com/office/officeart/2005/8/layout/hierarchy1"/>
    <dgm:cxn modelId="{B25E4594-B6DE-4031-84DE-F48874D1EF9D}" type="presParOf" srcId="{587C0F6E-4242-4B0E-99A5-7EC20653874A}" destId="{8DB8AF84-EE06-4AC0-BDE8-9FB9CD646B59}" srcOrd="1" destOrd="0" presId="urn:microsoft.com/office/officeart/2005/8/layout/hierarchy1"/>
    <dgm:cxn modelId="{9F865303-06BF-4E0A-893F-1820DA409AB3}" type="presParOf" srcId="{58E55F3D-8CDD-47E4-976E-DAF189D94192}" destId="{FD1E0CD0-8CEB-4CF2-B5C7-E18FE29B19FB}" srcOrd="4" destOrd="0" presId="urn:microsoft.com/office/officeart/2005/8/layout/hierarchy1"/>
    <dgm:cxn modelId="{5FEE10DA-B8EA-440D-8E55-E8803F2BBF74}" type="presParOf" srcId="{58E55F3D-8CDD-47E4-976E-DAF189D94192}" destId="{1FF5231A-DAF9-4329-A8BC-2E0FB82529A3}" srcOrd="5" destOrd="0" presId="urn:microsoft.com/office/officeart/2005/8/layout/hierarchy1"/>
    <dgm:cxn modelId="{01BA3AE3-354A-466D-8F87-54C05CF7C99A}" type="presParOf" srcId="{1FF5231A-DAF9-4329-A8BC-2E0FB82529A3}" destId="{ABBCA882-985A-4E89-ABD4-C0E4CEF7D08D}" srcOrd="0" destOrd="0" presId="urn:microsoft.com/office/officeart/2005/8/layout/hierarchy1"/>
    <dgm:cxn modelId="{01954F15-B860-41BA-9556-0406595C08F6}" type="presParOf" srcId="{ABBCA882-985A-4E89-ABD4-C0E4CEF7D08D}" destId="{A1515203-980F-448A-8CEB-87BA29B0C175}" srcOrd="0" destOrd="0" presId="urn:microsoft.com/office/officeart/2005/8/layout/hierarchy1"/>
    <dgm:cxn modelId="{5674C2BA-9750-442D-86C3-49AC12F465EA}" type="presParOf" srcId="{ABBCA882-985A-4E89-ABD4-C0E4CEF7D08D}" destId="{0B38BF34-E627-4631-A1E5-06A4D834EA94}" srcOrd="1" destOrd="0" presId="urn:microsoft.com/office/officeart/2005/8/layout/hierarchy1"/>
    <dgm:cxn modelId="{A1207A70-D30E-4704-B402-176DA133EB72}" type="presParOf" srcId="{1FF5231A-DAF9-4329-A8BC-2E0FB82529A3}" destId="{4252D526-6224-4584-AC7A-25A25503AAFD}" srcOrd="1" destOrd="0" presId="urn:microsoft.com/office/officeart/2005/8/layout/hierarchy1"/>
    <dgm:cxn modelId="{F87C7C04-4E85-4A57-9A72-3DA7354A4BDD}" type="presParOf" srcId="{58E55F3D-8CDD-47E4-976E-DAF189D94192}" destId="{DD093DFF-B604-4861-9AD6-2075FDF16411}" srcOrd="6" destOrd="0" presId="urn:microsoft.com/office/officeart/2005/8/layout/hierarchy1"/>
    <dgm:cxn modelId="{280EB854-347E-458B-8676-6AF71F53154C}" type="presParOf" srcId="{58E55F3D-8CDD-47E4-976E-DAF189D94192}" destId="{42904E76-E9DC-4C46-9368-C4ED51667CA3}" srcOrd="7" destOrd="0" presId="urn:microsoft.com/office/officeart/2005/8/layout/hierarchy1"/>
    <dgm:cxn modelId="{CC426C2C-073C-4E07-93F9-DD7BB534EBBF}" type="presParOf" srcId="{42904E76-E9DC-4C46-9368-C4ED51667CA3}" destId="{A72FD0D5-64CD-4160-BD4F-D39B8E12833D}" srcOrd="0" destOrd="0" presId="urn:microsoft.com/office/officeart/2005/8/layout/hierarchy1"/>
    <dgm:cxn modelId="{7D5C2A5F-627E-450C-AFD2-466D896FB611}" type="presParOf" srcId="{A72FD0D5-64CD-4160-BD4F-D39B8E12833D}" destId="{2640D28B-1521-4D1B-B304-F6B5E618E5C6}" srcOrd="0" destOrd="0" presId="urn:microsoft.com/office/officeart/2005/8/layout/hierarchy1"/>
    <dgm:cxn modelId="{B8D2A5B5-D901-4B80-ADF1-C76AE86EE7B2}" type="presParOf" srcId="{A72FD0D5-64CD-4160-BD4F-D39B8E12833D}" destId="{6FD69CD7-5AB7-4ED8-B3A2-3A4A103B3BC3}" srcOrd="1" destOrd="0" presId="urn:microsoft.com/office/officeart/2005/8/layout/hierarchy1"/>
    <dgm:cxn modelId="{5F5471D0-CE57-4A07-AA99-6553CB1B18FE}" type="presParOf" srcId="{42904E76-E9DC-4C46-9368-C4ED51667CA3}" destId="{8EE99FDD-3A67-4C91-851F-89F4F7442097}" srcOrd="1" destOrd="0" presId="urn:microsoft.com/office/officeart/2005/8/layout/hierarchy1"/>
    <dgm:cxn modelId="{BDDB8F02-39B1-456A-92F6-D20F8C2CD033}" type="presParOf" srcId="{58E55F3D-8CDD-47E4-976E-DAF189D94192}" destId="{CB377574-EBB0-4609-A4AE-9DD539CA2321}" srcOrd="8" destOrd="0" presId="urn:microsoft.com/office/officeart/2005/8/layout/hierarchy1"/>
    <dgm:cxn modelId="{F50276FB-C12B-4814-AE18-9D53F3433F06}" type="presParOf" srcId="{58E55F3D-8CDD-47E4-976E-DAF189D94192}" destId="{F120BEDB-6FD1-43F9-AF55-0BE701664F9E}" srcOrd="9" destOrd="0" presId="urn:microsoft.com/office/officeart/2005/8/layout/hierarchy1"/>
    <dgm:cxn modelId="{7C759B50-0974-40F1-BFB4-6CCFB429C324}" type="presParOf" srcId="{F120BEDB-6FD1-43F9-AF55-0BE701664F9E}" destId="{CBB4EC2F-29C9-45A7-8E5F-44996541A537}" srcOrd="0" destOrd="0" presId="urn:microsoft.com/office/officeart/2005/8/layout/hierarchy1"/>
    <dgm:cxn modelId="{C848B7C8-E8C0-4FA7-9896-6E38DE401DEC}" type="presParOf" srcId="{CBB4EC2F-29C9-45A7-8E5F-44996541A537}" destId="{38F01D9B-30C4-4F70-B88D-B3C82289F60B}" srcOrd="0" destOrd="0" presId="urn:microsoft.com/office/officeart/2005/8/layout/hierarchy1"/>
    <dgm:cxn modelId="{0BE74A88-AC87-4F96-B75B-3B246209310A}" type="presParOf" srcId="{CBB4EC2F-29C9-45A7-8E5F-44996541A537}" destId="{87408303-D97B-40BF-9EEF-DA463D070F0E}" srcOrd="1" destOrd="0" presId="urn:microsoft.com/office/officeart/2005/8/layout/hierarchy1"/>
    <dgm:cxn modelId="{29647609-4390-47B5-BE5C-15AF317AF22F}" type="presParOf" srcId="{F120BEDB-6FD1-43F9-AF55-0BE701664F9E}" destId="{9A5A93D4-FC1C-4BFD-A7AA-5E6ECFF95AF3}" srcOrd="1" destOrd="0" presId="urn:microsoft.com/office/officeart/2005/8/layout/hierarchy1"/>
    <dgm:cxn modelId="{DE8B72C7-1FAE-467D-B978-84208773733A}" type="presParOf" srcId="{58E55F3D-8CDD-47E4-976E-DAF189D94192}" destId="{C6C47854-EAC3-4C71-BCAC-F1B34A1A1C8C}" srcOrd="10" destOrd="0" presId="urn:microsoft.com/office/officeart/2005/8/layout/hierarchy1"/>
    <dgm:cxn modelId="{10EFEAA1-1E81-4844-8F25-F11D10ADEF87}" type="presParOf" srcId="{58E55F3D-8CDD-47E4-976E-DAF189D94192}" destId="{6A5C1839-189C-458A-AF83-766FDDF1D326}" srcOrd="11" destOrd="0" presId="urn:microsoft.com/office/officeart/2005/8/layout/hierarchy1"/>
    <dgm:cxn modelId="{122C9705-3E02-4223-878B-8A8A130CE98A}" type="presParOf" srcId="{6A5C1839-189C-458A-AF83-766FDDF1D326}" destId="{F3246F2F-BD1D-4E61-820C-1466E64C6520}" srcOrd="0" destOrd="0" presId="urn:microsoft.com/office/officeart/2005/8/layout/hierarchy1"/>
    <dgm:cxn modelId="{C3B33331-AC12-428B-89B0-A6B8E0BB7C81}" type="presParOf" srcId="{F3246F2F-BD1D-4E61-820C-1466E64C6520}" destId="{4279D068-C930-4EF6-A6E5-462ED9B51C2C}" srcOrd="0" destOrd="0" presId="urn:microsoft.com/office/officeart/2005/8/layout/hierarchy1"/>
    <dgm:cxn modelId="{E96CD205-19CD-44FA-AE30-F6EBF3BA3D91}" type="presParOf" srcId="{F3246F2F-BD1D-4E61-820C-1466E64C6520}" destId="{7D8DE564-8400-4DB5-A15B-C18D8A3A14DD}" srcOrd="1" destOrd="0" presId="urn:microsoft.com/office/officeart/2005/8/layout/hierarchy1"/>
    <dgm:cxn modelId="{F75DD8E7-EEBF-40B7-BF67-48D4D5CD6127}" type="presParOf" srcId="{6A5C1839-189C-458A-AF83-766FDDF1D326}" destId="{E13A4382-2D08-4E5B-BF5B-F0D31C87F28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43ECB5-BEA7-4E5F-AE62-345F2A4499B6}" type="doc">
      <dgm:prSet loTypeId="urn:microsoft.com/office/officeart/2005/8/layout/hProcess7#1" loCatId="list" qsTypeId="urn:microsoft.com/office/officeart/2005/8/quickstyle/simple1" qsCatId="simple" csTypeId="urn:microsoft.com/office/officeart/2005/8/colors/colorful5" csCatId="colorful" phldr="1"/>
      <dgm:spPr/>
      <dgm:t>
        <a:bodyPr/>
        <a:lstStyle/>
        <a:p>
          <a:pPr rtl="1"/>
          <a:endParaRPr lang="he-IL"/>
        </a:p>
      </dgm:t>
    </dgm:pt>
    <dgm:pt modelId="{C3F6A69C-F6CF-4DA2-86D7-57A11D29492C}">
      <dgm:prSet phldrT="[Text]"/>
      <dgm:spPr>
        <a:xfrm>
          <a:off x="399" y="235218"/>
          <a:ext cx="1717756" cy="2061307"/>
        </a:xfrm>
        <a:prstGeom prst="roundRect">
          <a:avLst>
            <a:gd name="adj" fmla="val 5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1"/>
          <a:r>
            <a:rPr lang="he-IL" dirty="0">
              <a:solidFill>
                <a:sysClr val="window" lastClr="FFFFFF"/>
              </a:solidFill>
              <a:latin typeface="Calibri"/>
              <a:ea typeface="+mn-ea"/>
              <a:cs typeface="Arial"/>
            </a:rPr>
            <a:t>3</a:t>
          </a:r>
        </a:p>
      </dgm:t>
    </dgm:pt>
    <dgm:pt modelId="{63921D96-03A5-4380-8989-7CB88AF36363}" type="parTrans" cxnId="{462B2DE0-66FE-4784-A39F-3D989FBDB119}">
      <dgm:prSet/>
      <dgm:spPr/>
      <dgm:t>
        <a:bodyPr/>
        <a:lstStyle/>
        <a:p>
          <a:pPr rtl="1"/>
          <a:endParaRPr lang="he-IL"/>
        </a:p>
      </dgm:t>
    </dgm:pt>
    <dgm:pt modelId="{4A5DF5B0-518A-464E-A3BF-BC385A465740}" type="sibTrans" cxnId="{462B2DE0-66FE-4784-A39F-3D989FBDB119}">
      <dgm:prSet/>
      <dgm:spPr/>
      <dgm:t>
        <a:bodyPr/>
        <a:lstStyle/>
        <a:p>
          <a:pPr rtl="1"/>
          <a:endParaRPr lang="he-IL"/>
        </a:p>
      </dgm:t>
    </dgm:pt>
    <dgm:pt modelId="{08D39504-2657-41BA-BE55-C8E9562D7A04}">
      <dgm:prSet phldrT="[Text]"/>
      <dgm:spPr>
        <a:xfrm>
          <a:off x="343950" y="235218"/>
          <a:ext cx="1279728" cy="2061307"/>
        </a:xfrm>
        <a:prstGeom prst="rect">
          <a:avLst/>
        </a:prstGeom>
        <a:noFill/>
        <a:ln w="25400" cap="flat" cmpd="sng" algn="ctr">
          <a:noFill/>
          <a:prstDash val="solid"/>
        </a:ln>
        <a:effectLst/>
        <a:sp3d/>
      </dgm:spPr>
      <dgm:t>
        <a:bodyPr/>
        <a:lstStyle/>
        <a:p>
          <a:pPr algn="ctr" rtl="1"/>
          <a:r>
            <a:rPr lang="he-IL" dirty="0">
              <a:solidFill>
                <a:srgbClr val="4F81BD"/>
              </a:solidFill>
              <a:latin typeface="Aharoni" pitchFamily="2" charset="-79"/>
              <a:ea typeface="+mn-ea"/>
              <a:cs typeface="Aharoni" pitchFamily="2" charset="-79"/>
            </a:rPr>
            <a:t>כבוד הנובע מהתנהגותו של האדם אל אחרים: </a:t>
          </a:r>
        </a:p>
        <a:p>
          <a:pPr algn="ctr" rtl="1"/>
          <a:r>
            <a:rPr lang="he-IL" b="1" u="sng" dirty="0">
              <a:solidFill>
                <a:srgbClr val="4F81BD"/>
              </a:solidFill>
              <a:latin typeface="Aharoni" pitchFamily="2" charset="-79"/>
              <a:ea typeface="+mn-ea"/>
              <a:cs typeface="Aharoni" pitchFamily="2" charset="-79"/>
            </a:rPr>
            <a:t>כבוד לזכויות של האחר</a:t>
          </a:r>
        </a:p>
      </dgm:t>
    </dgm:pt>
    <dgm:pt modelId="{AFF2401E-B5AF-4DDE-9998-2BAC1484C560}" type="parTrans" cxnId="{760F9EA6-8A21-4F66-93B3-B9F5B3F752CA}">
      <dgm:prSet/>
      <dgm:spPr/>
      <dgm:t>
        <a:bodyPr/>
        <a:lstStyle/>
        <a:p>
          <a:pPr rtl="1"/>
          <a:endParaRPr lang="he-IL"/>
        </a:p>
      </dgm:t>
    </dgm:pt>
    <dgm:pt modelId="{5C7E89ED-7B16-4F28-A991-04F7688F5D13}" type="sibTrans" cxnId="{760F9EA6-8A21-4F66-93B3-B9F5B3F752CA}">
      <dgm:prSet/>
      <dgm:spPr/>
      <dgm:t>
        <a:bodyPr/>
        <a:lstStyle/>
        <a:p>
          <a:pPr rtl="1"/>
          <a:endParaRPr lang="he-IL"/>
        </a:p>
      </dgm:t>
    </dgm:pt>
    <dgm:pt modelId="{BE87FA85-8F06-44DD-98B5-0B9445680005}">
      <dgm:prSet phldrT="[Text]"/>
      <dgm:spPr>
        <a:xfrm>
          <a:off x="1682237" y="252987"/>
          <a:ext cx="1717756" cy="2061307"/>
        </a:xfrm>
        <a:prstGeom prst="roundRect">
          <a:avLst>
            <a:gd name="adj" fmla="val 5000"/>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gm:spPr>
      <dgm:t>
        <a:bodyPr/>
        <a:lstStyle/>
        <a:p>
          <a:pPr rtl="1"/>
          <a:r>
            <a:rPr lang="he-IL" dirty="0">
              <a:solidFill>
                <a:sysClr val="window" lastClr="FFFFFF"/>
              </a:solidFill>
              <a:latin typeface="Calibri"/>
              <a:ea typeface="+mn-ea"/>
              <a:cs typeface="Arial"/>
            </a:rPr>
            <a:t>2</a:t>
          </a:r>
        </a:p>
      </dgm:t>
    </dgm:pt>
    <dgm:pt modelId="{279139A4-D7E5-44EA-A1BD-781A54B564A1}" type="parTrans" cxnId="{622B002F-52FD-4650-8353-01AA080CF6EC}">
      <dgm:prSet/>
      <dgm:spPr/>
      <dgm:t>
        <a:bodyPr/>
        <a:lstStyle/>
        <a:p>
          <a:pPr rtl="1"/>
          <a:endParaRPr lang="he-IL"/>
        </a:p>
      </dgm:t>
    </dgm:pt>
    <dgm:pt modelId="{9846AC4B-67F0-41A4-B569-04E745940D59}" type="sibTrans" cxnId="{622B002F-52FD-4650-8353-01AA080CF6EC}">
      <dgm:prSet/>
      <dgm:spPr/>
      <dgm:t>
        <a:bodyPr/>
        <a:lstStyle/>
        <a:p>
          <a:pPr rtl="1"/>
          <a:endParaRPr lang="he-IL"/>
        </a:p>
      </dgm:t>
    </dgm:pt>
    <dgm:pt modelId="{C138E98A-582E-421B-8C93-2391EC8A843E}">
      <dgm:prSet phldrT="[Text]"/>
      <dgm:spPr>
        <a:xfrm>
          <a:off x="2025788" y="252987"/>
          <a:ext cx="1279728" cy="2061307"/>
        </a:xfrm>
        <a:prstGeom prst="rect">
          <a:avLst/>
        </a:prstGeom>
        <a:noFill/>
        <a:ln w="25400" cap="flat" cmpd="sng" algn="ctr">
          <a:noFill/>
          <a:prstDash val="solid"/>
        </a:ln>
        <a:effectLst/>
        <a:sp3d/>
      </dgm:spPr>
      <dgm:t>
        <a:bodyPr/>
        <a:lstStyle/>
        <a:p>
          <a:pPr algn="ctr" rtl="1"/>
          <a:r>
            <a:rPr lang="he-IL" dirty="0">
              <a:solidFill>
                <a:srgbClr val="4F81BD"/>
              </a:solidFill>
              <a:latin typeface="Aharoni" pitchFamily="2" charset="-79"/>
              <a:ea typeface="+mn-ea"/>
              <a:cs typeface="Aharoni" pitchFamily="2" charset="-79"/>
            </a:rPr>
            <a:t>כבוד המבוסס על האדם יכולותייו וכישוריו- </a:t>
          </a:r>
          <a:r>
            <a:rPr lang="he-IL" b="1" u="sng" dirty="0">
              <a:solidFill>
                <a:srgbClr val="4F81BD"/>
              </a:solidFill>
              <a:latin typeface="Aharoni" pitchFamily="2" charset="-79"/>
              <a:ea typeface="+mn-ea"/>
              <a:cs typeface="Aharoni" pitchFamily="2" charset="-79"/>
            </a:rPr>
            <a:t>הכבוד הסגולי</a:t>
          </a:r>
        </a:p>
      </dgm:t>
    </dgm:pt>
    <dgm:pt modelId="{85B4C12A-B11A-41F2-9F11-0BE19E1A3E6A}" type="parTrans" cxnId="{B5200AB7-8F4D-4A14-8C9A-AD59EA183D9E}">
      <dgm:prSet/>
      <dgm:spPr/>
      <dgm:t>
        <a:bodyPr/>
        <a:lstStyle/>
        <a:p>
          <a:pPr rtl="1"/>
          <a:endParaRPr lang="he-IL"/>
        </a:p>
      </dgm:t>
    </dgm:pt>
    <dgm:pt modelId="{563862EC-A3E7-40BC-8B04-EFAEDACF0E3D}" type="sibTrans" cxnId="{B5200AB7-8F4D-4A14-8C9A-AD59EA183D9E}">
      <dgm:prSet/>
      <dgm:spPr/>
      <dgm:t>
        <a:bodyPr/>
        <a:lstStyle/>
        <a:p>
          <a:pPr rtl="1"/>
          <a:endParaRPr lang="he-IL"/>
        </a:p>
      </dgm:t>
    </dgm:pt>
    <dgm:pt modelId="{7F7DBC1C-3B97-4B22-9A76-AC196C40EB20}">
      <dgm:prSet phldrT="[Text]"/>
      <dgm:spPr>
        <a:xfrm>
          <a:off x="3393191" y="252987"/>
          <a:ext cx="1717756" cy="2061307"/>
        </a:xfrm>
        <a:prstGeom prst="roundRect">
          <a:avLst>
            <a:gd name="adj" fmla="val 5000"/>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pPr rtl="1"/>
          <a:r>
            <a:rPr lang="he-IL" dirty="0">
              <a:solidFill>
                <a:sysClr val="window" lastClr="FFFFFF"/>
              </a:solidFill>
              <a:latin typeface="Calibri"/>
              <a:ea typeface="+mn-ea"/>
              <a:cs typeface="Arial"/>
            </a:rPr>
            <a:t>1</a:t>
          </a:r>
        </a:p>
      </dgm:t>
    </dgm:pt>
    <dgm:pt modelId="{9D7D10DF-EBDC-443C-B09C-4B4850BB288B}" type="parTrans" cxnId="{2755FB89-0F8E-427F-B4AB-28B99193B5D1}">
      <dgm:prSet/>
      <dgm:spPr/>
      <dgm:t>
        <a:bodyPr/>
        <a:lstStyle/>
        <a:p>
          <a:pPr rtl="1"/>
          <a:endParaRPr lang="he-IL"/>
        </a:p>
      </dgm:t>
    </dgm:pt>
    <dgm:pt modelId="{9D3F7359-D838-4DD8-8B1C-06E09DD360C1}" type="sibTrans" cxnId="{2755FB89-0F8E-427F-B4AB-28B99193B5D1}">
      <dgm:prSet/>
      <dgm:spPr/>
      <dgm:t>
        <a:bodyPr/>
        <a:lstStyle/>
        <a:p>
          <a:pPr rtl="1"/>
          <a:endParaRPr lang="he-IL"/>
        </a:p>
      </dgm:t>
    </dgm:pt>
    <dgm:pt modelId="{AC0C5A3C-E5F5-49E8-8180-2726FCBEE37A}">
      <dgm:prSet phldrT="[Text]"/>
      <dgm:spPr>
        <a:xfrm>
          <a:off x="3736742" y="252987"/>
          <a:ext cx="1279728" cy="2061307"/>
        </a:xfrm>
        <a:prstGeom prst="rect">
          <a:avLst/>
        </a:prstGeom>
        <a:noFill/>
        <a:ln w="25400" cap="flat" cmpd="sng" algn="ctr">
          <a:noFill/>
          <a:prstDash val="solid"/>
        </a:ln>
        <a:effectLst/>
        <a:sp3d/>
      </dgm:spPr>
      <dgm:t>
        <a:bodyPr/>
        <a:lstStyle/>
        <a:p>
          <a:pPr rtl="1"/>
          <a:r>
            <a:rPr lang="he-IL" dirty="0">
              <a:solidFill>
                <a:srgbClr val="4F81BD"/>
              </a:solidFill>
              <a:latin typeface="Aharoni" pitchFamily="2" charset="-79"/>
              <a:ea typeface="+mn-ea"/>
              <a:cs typeface="Aharoni" pitchFamily="2" charset="-79"/>
            </a:rPr>
            <a:t>כבוד המבוסס על תפקיד וסמכות- </a:t>
          </a:r>
        </a:p>
        <a:p>
          <a:pPr rtl="1"/>
          <a:r>
            <a:rPr lang="he-IL" b="1" u="sng" dirty="0">
              <a:solidFill>
                <a:srgbClr val="4F81BD"/>
              </a:solidFill>
              <a:latin typeface="Aharoni" pitchFamily="2" charset="-79"/>
              <a:ea typeface="+mn-ea"/>
              <a:cs typeface="Aharoni" pitchFamily="2" charset="-79"/>
            </a:rPr>
            <a:t>הדרת כבוד</a:t>
          </a:r>
        </a:p>
      </dgm:t>
    </dgm:pt>
    <dgm:pt modelId="{83711C64-D86A-45B2-A6EC-ACF7D7AE9716}" type="parTrans" cxnId="{744DF32E-45D7-451A-9C27-ADEFE24E63AD}">
      <dgm:prSet/>
      <dgm:spPr/>
      <dgm:t>
        <a:bodyPr/>
        <a:lstStyle/>
        <a:p>
          <a:pPr rtl="1"/>
          <a:endParaRPr lang="he-IL"/>
        </a:p>
      </dgm:t>
    </dgm:pt>
    <dgm:pt modelId="{46B94839-9D31-4A21-92D3-F83C1B32B7BB}" type="sibTrans" cxnId="{744DF32E-45D7-451A-9C27-ADEFE24E63AD}">
      <dgm:prSet/>
      <dgm:spPr/>
      <dgm:t>
        <a:bodyPr/>
        <a:lstStyle/>
        <a:p>
          <a:pPr rtl="1"/>
          <a:endParaRPr lang="he-IL"/>
        </a:p>
      </dgm:t>
    </dgm:pt>
    <dgm:pt modelId="{8104402E-D644-41F2-9525-379723421A01}" type="pres">
      <dgm:prSet presAssocID="{8C43ECB5-BEA7-4E5F-AE62-345F2A4499B6}" presName="Name0" presStyleCnt="0">
        <dgm:presLayoutVars>
          <dgm:dir/>
          <dgm:animLvl val="lvl"/>
          <dgm:resizeHandles val="exact"/>
        </dgm:presLayoutVars>
      </dgm:prSet>
      <dgm:spPr/>
    </dgm:pt>
    <dgm:pt modelId="{FD17EEA6-23D8-4DBD-B8F2-0B9B73DC48CA}" type="pres">
      <dgm:prSet presAssocID="{C3F6A69C-F6CF-4DA2-86D7-57A11D29492C}" presName="compositeNode" presStyleCnt="0">
        <dgm:presLayoutVars>
          <dgm:bulletEnabled val="1"/>
        </dgm:presLayoutVars>
      </dgm:prSet>
      <dgm:spPr/>
    </dgm:pt>
    <dgm:pt modelId="{98681274-9082-42A7-B996-15EA36B845A6}" type="pres">
      <dgm:prSet presAssocID="{C3F6A69C-F6CF-4DA2-86D7-57A11D29492C}" presName="bgRect" presStyleLbl="node1" presStyleIdx="0" presStyleCnt="3"/>
      <dgm:spPr/>
    </dgm:pt>
    <dgm:pt modelId="{C738AFCB-CD81-40C2-9386-3E7D193B441E}" type="pres">
      <dgm:prSet presAssocID="{C3F6A69C-F6CF-4DA2-86D7-57A11D29492C}" presName="parentNode" presStyleLbl="node1" presStyleIdx="0" presStyleCnt="3">
        <dgm:presLayoutVars>
          <dgm:chMax val="0"/>
          <dgm:bulletEnabled val="1"/>
        </dgm:presLayoutVars>
      </dgm:prSet>
      <dgm:spPr/>
    </dgm:pt>
    <dgm:pt modelId="{8259765B-13E2-4412-A244-81543CC36345}" type="pres">
      <dgm:prSet presAssocID="{C3F6A69C-F6CF-4DA2-86D7-57A11D29492C}" presName="childNode" presStyleLbl="node1" presStyleIdx="0" presStyleCnt="3">
        <dgm:presLayoutVars>
          <dgm:bulletEnabled val="1"/>
        </dgm:presLayoutVars>
      </dgm:prSet>
      <dgm:spPr/>
    </dgm:pt>
    <dgm:pt modelId="{CB97CD94-E41D-4F88-A588-A7D3D3C8DDFF}" type="pres">
      <dgm:prSet presAssocID="{4A5DF5B0-518A-464E-A3BF-BC385A465740}" presName="hSp" presStyleCnt="0"/>
      <dgm:spPr/>
    </dgm:pt>
    <dgm:pt modelId="{4DA5E2AF-148C-4B2E-9AC1-BA7FA6AF5627}" type="pres">
      <dgm:prSet presAssocID="{4A5DF5B0-518A-464E-A3BF-BC385A465740}" presName="vProcSp" presStyleCnt="0"/>
      <dgm:spPr/>
    </dgm:pt>
    <dgm:pt modelId="{FE2DE555-8014-4F1D-827B-8689A7D8DC56}" type="pres">
      <dgm:prSet presAssocID="{4A5DF5B0-518A-464E-A3BF-BC385A465740}" presName="vSp1" presStyleCnt="0"/>
      <dgm:spPr/>
    </dgm:pt>
    <dgm:pt modelId="{88AA12E9-8EC6-4ADE-A770-77434A0C447C}" type="pres">
      <dgm:prSet presAssocID="{4A5DF5B0-518A-464E-A3BF-BC385A465740}" presName="simulatedConn" presStyleLbl="solidFgAcc1" presStyleIdx="0" presStyleCnt="2" custLinFactNeighborX="5137" custLinFactNeighborY="15896"/>
      <dgm:spPr>
        <a:xfrm rot="5400000">
          <a:off x="1648609" y="1896268"/>
          <a:ext cx="302983" cy="257663"/>
        </a:xfrm>
        <a:prstGeom prst="leftArrow">
          <a:avLst/>
        </a:prstGeom>
        <a:solidFill>
          <a:sysClr val="window" lastClr="FFFFFF">
            <a:hueOff val="0"/>
            <a:satOff val="0"/>
            <a:lumOff val="0"/>
            <a:alphaOff val="0"/>
          </a:sysClr>
        </a:solidFill>
        <a:ln w="25400" cap="flat" cmpd="sng" algn="ctr">
          <a:solidFill>
            <a:srgbClr val="4BACC6">
              <a:hueOff val="0"/>
              <a:satOff val="0"/>
              <a:lumOff val="0"/>
              <a:alphaOff val="0"/>
            </a:srgbClr>
          </a:solidFill>
          <a:prstDash val="solid"/>
        </a:ln>
        <a:effectLst/>
      </dgm:spPr>
    </dgm:pt>
    <dgm:pt modelId="{50291152-49E4-4348-B855-BF077E20F796}" type="pres">
      <dgm:prSet presAssocID="{4A5DF5B0-518A-464E-A3BF-BC385A465740}" presName="vSp2" presStyleCnt="0"/>
      <dgm:spPr/>
    </dgm:pt>
    <dgm:pt modelId="{818DCF87-6AE6-4340-AE88-E1CE0C1E3CE8}" type="pres">
      <dgm:prSet presAssocID="{4A5DF5B0-518A-464E-A3BF-BC385A465740}" presName="sibTrans" presStyleCnt="0"/>
      <dgm:spPr/>
    </dgm:pt>
    <dgm:pt modelId="{BFBC5A23-F9A4-47E0-8F54-37455C9B8B03}" type="pres">
      <dgm:prSet presAssocID="{BE87FA85-8F06-44DD-98B5-0B9445680005}" presName="compositeNode" presStyleCnt="0">
        <dgm:presLayoutVars>
          <dgm:bulletEnabled val="1"/>
        </dgm:presLayoutVars>
      </dgm:prSet>
      <dgm:spPr/>
    </dgm:pt>
    <dgm:pt modelId="{0A6CA9D8-73AF-47EB-A3E7-C6CC6CF643AB}" type="pres">
      <dgm:prSet presAssocID="{BE87FA85-8F06-44DD-98B5-0B9445680005}" presName="bgRect" presStyleLbl="node1" presStyleIdx="1" presStyleCnt="3" custLinFactNeighborX="-5591" custLinFactNeighborY="862"/>
      <dgm:spPr/>
    </dgm:pt>
    <dgm:pt modelId="{7F2CE56C-922D-4155-8F69-0B64E3841DF5}" type="pres">
      <dgm:prSet presAssocID="{BE87FA85-8F06-44DD-98B5-0B9445680005}" presName="parentNode" presStyleLbl="node1" presStyleIdx="1" presStyleCnt="3">
        <dgm:presLayoutVars>
          <dgm:chMax val="0"/>
          <dgm:bulletEnabled val="1"/>
        </dgm:presLayoutVars>
      </dgm:prSet>
      <dgm:spPr/>
    </dgm:pt>
    <dgm:pt modelId="{1C4796F4-F964-433C-B744-B05F424799CC}" type="pres">
      <dgm:prSet presAssocID="{BE87FA85-8F06-44DD-98B5-0B9445680005}" presName="childNode" presStyleLbl="node1" presStyleIdx="1" presStyleCnt="3">
        <dgm:presLayoutVars>
          <dgm:bulletEnabled val="1"/>
        </dgm:presLayoutVars>
      </dgm:prSet>
      <dgm:spPr/>
    </dgm:pt>
    <dgm:pt modelId="{D09D7329-1D7D-430F-A3BD-DD24A60C7CB6}" type="pres">
      <dgm:prSet presAssocID="{9846AC4B-67F0-41A4-B569-04E745940D59}" presName="hSp" presStyleCnt="0"/>
      <dgm:spPr/>
    </dgm:pt>
    <dgm:pt modelId="{06911E4D-4303-4E5F-917A-D513AB6D06AD}" type="pres">
      <dgm:prSet presAssocID="{9846AC4B-67F0-41A4-B569-04E745940D59}" presName="vProcSp" presStyleCnt="0"/>
      <dgm:spPr/>
    </dgm:pt>
    <dgm:pt modelId="{59363DC1-812B-489C-BA92-B86BF10F0CA0}" type="pres">
      <dgm:prSet presAssocID="{9846AC4B-67F0-41A4-B569-04E745940D59}" presName="vSp1" presStyleCnt="0"/>
      <dgm:spPr/>
    </dgm:pt>
    <dgm:pt modelId="{01E1CA5B-2A36-4434-B100-CEFCD2EF9F07}" type="pres">
      <dgm:prSet presAssocID="{9846AC4B-67F0-41A4-B569-04E745940D59}" presName="simulatedConn" presStyleLbl="solidFgAcc1" presStyleIdx="1" presStyleCnt="2"/>
      <dgm:spPr>
        <a:xfrm rot="5400000">
          <a:off x="3413251" y="1873792"/>
          <a:ext cx="302983" cy="257663"/>
        </a:xfrm>
        <a:prstGeom prst="leftArrow">
          <a:avLst/>
        </a:prstGeom>
        <a:solidFill>
          <a:sysClr val="window" lastClr="FFFFFF">
            <a:hueOff val="0"/>
            <a:satOff val="0"/>
            <a:lumOff val="0"/>
            <a:alphaOff val="0"/>
          </a:sysClr>
        </a:solidFill>
        <a:ln w="25400" cap="flat" cmpd="sng" algn="ctr">
          <a:solidFill>
            <a:srgbClr val="4BACC6">
              <a:hueOff val="-9933876"/>
              <a:satOff val="39811"/>
              <a:lumOff val="8628"/>
              <a:alphaOff val="0"/>
            </a:srgbClr>
          </a:solidFill>
          <a:prstDash val="solid"/>
        </a:ln>
        <a:effectLst/>
      </dgm:spPr>
    </dgm:pt>
    <dgm:pt modelId="{C60981C9-8064-4F64-A14F-A7966C19AAAA}" type="pres">
      <dgm:prSet presAssocID="{9846AC4B-67F0-41A4-B569-04E745940D59}" presName="vSp2" presStyleCnt="0"/>
      <dgm:spPr/>
    </dgm:pt>
    <dgm:pt modelId="{304BC6F5-AA25-415A-9011-21737B4AF55E}" type="pres">
      <dgm:prSet presAssocID="{9846AC4B-67F0-41A4-B569-04E745940D59}" presName="sibTrans" presStyleCnt="0"/>
      <dgm:spPr/>
    </dgm:pt>
    <dgm:pt modelId="{90AD03B2-03BF-4F05-85B7-9DB94978E945}" type="pres">
      <dgm:prSet presAssocID="{7F7DBC1C-3B97-4B22-9A76-AC196C40EB20}" presName="compositeNode" presStyleCnt="0">
        <dgm:presLayoutVars>
          <dgm:bulletEnabled val="1"/>
        </dgm:presLayoutVars>
      </dgm:prSet>
      <dgm:spPr/>
    </dgm:pt>
    <dgm:pt modelId="{B93B185F-086C-4867-AA38-9BB9411ECE4C}" type="pres">
      <dgm:prSet presAssocID="{7F7DBC1C-3B97-4B22-9A76-AC196C40EB20}" presName="bgRect" presStyleLbl="node1" presStyleIdx="2" presStyleCnt="3" custLinFactNeighborX="-9487" custLinFactNeighborY="862"/>
      <dgm:spPr/>
    </dgm:pt>
    <dgm:pt modelId="{A5840F0C-923D-4FCA-94FF-DCB11D7A3605}" type="pres">
      <dgm:prSet presAssocID="{7F7DBC1C-3B97-4B22-9A76-AC196C40EB20}" presName="parentNode" presStyleLbl="node1" presStyleIdx="2" presStyleCnt="3">
        <dgm:presLayoutVars>
          <dgm:chMax val="0"/>
          <dgm:bulletEnabled val="1"/>
        </dgm:presLayoutVars>
      </dgm:prSet>
      <dgm:spPr/>
    </dgm:pt>
    <dgm:pt modelId="{ACB4DDCB-738D-4DF2-A0C1-D33BB49B7D2A}" type="pres">
      <dgm:prSet presAssocID="{7F7DBC1C-3B97-4B22-9A76-AC196C40EB20}" presName="childNode" presStyleLbl="node1" presStyleIdx="2" presStyleCnt="3">
        <dgm:presLayoutVars>
          <dgm:bulletEnabled val="1"/>
        </dgm:presLayoutVars>
      </dgm:prSet>
      <dgm:spPr/>
    </dgm:pt>
  </dgm:ptLst>
  <dgm:cxnLst>
    <dgm:cxn modelId="{744DF32E-45D7-451A-9C27-ADEFE24E63AD}" srcId="{7F7DBC1C-3B97-4B22-9A76-AC196C40EB20}" destId="{AC0C5A3C-E5F5-49E8-8180-2726FCBEE37A}" srcOrd="0" destOrd="0" parTransId="{83711C64-D86A-45B2-A6EC-ACF7D7AE9716}" sibTransId="{46B94839-9D31-4A21-92D3-F83C1B32B7BB}"/>
    <dgm:cxn modelId="{622B002F-52FD-4650-8353-01AA080CF6EC}" srcId="{8C43ECB5-BEA7-4E5F-AE62-345F2A4499B6}" destId="{BE87FA85-8F06-44DD-98B5-0B9445680005}" srcOrd="1" destOrd="0" parTransId="{279139A4-D7E5-44EA-A1BD-781A54B564A1}" sibTransId="{9846AC4B-67F0-41A4-B569-04E745940D59}"/>
    <dgm:cxn modelId="{0A6F714B-B71A-4928-BD36-E245EA657316}" type="presOf" srcId="{AC0C5A3C-E5F5-49E8-8180-2726FCBEE37A}" destId="{ACB4DDCB-738D-4DF2-A0C1-D33BB49B7D2A}" srcOrd="0" destOrd="0" presId="urn:microsoft.com/office/officeart/2005/8/layout/hProcess7#1"/>
    <dgm:cxn modelId="{46C5E14F-CFE7-4049-AEDC-F8D9EB4220DA}" type="presOf" srcId="{C3F6A69C-F6CF-4DA2-86D7-57A11D29492C}" destId="{C738AFCB-CD81-40C2-9386-3E7D193B441E}" srcOrd="1" destOrd="0" presId="urn:microsoft.com/office/officeart/2005/8/layout/hProcess7#1"/>
    <dgm:cxn modelId="{2755FB89-0F8E-427F-B4AB-28B99193B5D1}" srcId="{8C43ECB5-BEA7-4E5F-AE62-345F2A4499B6}" destId="{7F7DBC1C-3B97-4B22-9A76-AC196C40EB20}" srcOrd="2" destOrd="0" parTransId="{9D7D10DF-EBDC-443C-B09C-4B4850BB288B}" sibTransId="{9D3F7359-D838-4DD8-8B1C-06E09DD360C1}"/>
    <dgm:cxn modelId="{A192709A-CB8F-49E6-8E30-CD335D5FBF1E}" type="presOf" srcId="{8C43ECB5-BEA7-4E5F-AE62-345F2A4499B6}" destId="{8104402E-D644-41F2-9525-379723421A01}" srcOrd="0" destOrd="0" presId="urn:microsoft.com/office/officeart/2005/8/layout/hProcess7#1"/>
    <dgm:cxn modelId="{795A56A4-F76D-4F52-8CDB-1A67D1C18AD4}" type="presOf" srcId="{BE87FA85-8F06-44DD-98B5-0B9445680005}" destId="{7F2CE56C-922D-4155-8F69-0B64E3841DF5}" srcOrd="1" destOrd="0" presId="urn:microsoft.com/office/officeart/2005/8/layout/hProcess7#1"/>
    <dgm:cxn modelId="{760F9EA6-8A21-4F66-93B3-B9F5B3F752CA}" srcId="{C3F6A69C-F6CF-4DA2-86D7-57A11D29492C}" destId="{08D39504-2657-41BA-BE55-C8E9562D7A04}" srcOrd="0" destOrd="0" parTransId="{AFF2401E-B5AF-4DDE-9998-2BAC1484C560}" sibTransId="{5C7E89ED-7B16-4F28-A991-04F7688F5D13}"/>
    <dgm:cxn modelId="{B5200AB7-8F4D-4A14-8C9A-AD59EA183D9E}" srcId="{BE87FA85-8F06-44DD-98B5-0B9445680005}" destId="{C138E98A-582E-421B-8C93-2391EC8A843E}" srcOrd="0" destOrd="0" parTransId="{85B4C12A-B11A-41F2-9F11-0BE19E1A3E6A}" sibTransId="{563862EC-A3E7-40BC-8B04-EFAEDACF0E3D}"/>
    <dgm:cxn modelId="{E75D27B8-4E33-40AE-8D3B-F7B498BE2965}" type="presOf" srcId="{C138E98A-582E-421B-8C93-2391EC8A843E}" destId="{1C4796F4-F964-433C-B744-B05F424799CC}" srcOrd="0" destOrd="0" presId="urn:microsoft.com/office/officeart/2005/8/layout/hProcess7#1"/>
    <dgm:cxn modelId="{4A9D1BB9-F2F7-4146-985E-8B8829C0F596}" type="presOf" srcId="{7F7DBC1C-3B97-4B22-9A76-AC196C40EB20}" destId="{A5840F0C-923D-4FCA-94FF-DCB11D7A3605}" srcOrd="1" destOrd="0" presId="urn:microsoft.com/office/officeart/2005/8/layout/hProcess7#1"/>
    <dgm:cxn modelId="{E32214DE-416D-4F1E-A12B-A290A39D5314}" type="presOf" srcId="{7F7DBC1C-3B97-4B22-9A76-AC196C40EB20}" destId="{B93B185F-086C-4867-AA38-9BB9411ECE4C}" srcOrd="0" destOrd="0" presId="urn:microsoft.com/office/officeart/2005/8/layout/hProcess7#1"/>
    <dgm:cxn modelId="{462B2DE0-66FE-4784-A39F-3D989FBDB119}" srcId="{8C43ECB5-BEA7-4E5F-AE62-345F2A4499B6}" destId="{C3F6A69C-F6CF-4DA2-86D7-57A11D29492C}" srcOrd="0" destOrd="0" parTransId="{63921D96-03A5-4380-8989-7CB88AF36363}" sibTransId="{4A5DF5B0-518A-464E-A3BF-BC385A465740}"/>
    <dgm:cxn modelId="{96E816EC-D9D8-4E19-8DB7-BA44DE77911E}" type="presOf" srcId="{C3F6A69C-F6CF-4DA2-86D7-57A11D29492C}" destId="{98681274-9082-42A7-B996-15EA36B845A6}" srcOrd="0" destOrd="0" presId="urn:microsoft.com/office/officeart/2005/8/layout/hProcess7#1"/>
    <dgm:cxn modelId="{9FF848EF-F9E9-4582-B9D8-770CABD573B0}" type="presOf" srcId="{BE87FA85-8F06-44DD-98B5-0B9445680005}" destId="{0A6CA9D8-73AF-47EB-A3E7-C6CC6CF643AB}" srcOrd="0" destOrd="0" presId="urn:microsoft.com/office/officeart/2005/8/layout/hProcess7#1"/>
    <dgm:cxn modelId="{065463F3-5463-4FFE-A3B3-885B50462D5A}" type="presOf" srcId="{08D39504-2657-41BA-BE55-C8E9562D7A04}" destId="{8259765B-13E2-4412-A244-81543CC36345}" srcOrd="0" destOrd="0" presId="urn:microsoft.com/office/officeart/2005/8/layout/hProcess7#1"/>
    <dgm:cxn modelId="{B14358F1-880D-4933-8490-914D9F96BB51}" type="presParOf" srcId="{8104402E-D644-41F2-9525-379723421A01}" destId="{FD17EEA6-23D8-4DBD-B8F2-0B9B73DC48CA}" srcOrd="0" destOrd="0" presId="urn:microsoft.com/office/officeart/2005/8/layout/hProcess7#1"/>
    <dgm:cxn modelId="{00686042-088E-45D3-A61E-CAC3829C16CD}" type="presParOf" srcId="{FD17EEA6-23D8-4DBD-B8F2-0B9B73DC48CA}" destId="{98681274-9082-42A7-B996-15EA36B845A6}" srcOrd="0" destOrd="0" presId="urn:microsoft.com/office/officeart/2005/8/layout/hProcess7#1"/>
    <dgm:cxn modelId="{C76DA9A6-DB0D-409D-BD13-227BE305A5A1}" type="presParOf" srcId="{FD17EEA6-23D8-4DBD-B8F2-0B9B73DC48CA}" destId="{C738AFCB-CD81-40C2-9386-3E7D193B441E}" srcOrd="1" destOrd="0" presId="urn:microsoft.com/office/officeart/2005/8/layout/hProcess7#1"/>
    <dgm:cxn modelId="{DB891637-95C7-42FA-8F77-D75202BB58DB}" type="presParOf" srcId="{FD17EEA6-23D8-4DBD-B8F2-0B9B73DC48CA}" destId="{8259765B-13E2-4412-A244-81543CC36345}" srcOrd="2" destOrd="0" presId="urn:microsoft.com/office/officeart/2005/8/layout/hProcess7#1"/>
    <dgm:cxn modelId="{F909BFC3-F6C8-445E-9DBD-CAF643FCB063}" type="presParOf" srcId="{8104402E-D644-41F2-9525-379723421A01}" destId="{CB97CD94-E41D-4F88-A588-A7D3D3C8DDFF}" srcOrd="1" destOrd="0" presId="urn:microsoft.com/office/officeart/2005/8/layout/hProcess7#1"/>
    <dgm:cxn modelId="{BC85AF1F-B1A9-42DF-9EBF-3C86DC0B70A1}" type="presParOf" srcId="{8104402E-D644-41F2-9525-379723421A01}" destId="{4DA5E2AF-148C-4B2E-9AC1-BA7FA6AF5627}" srcOrd="2" destOrd="0" presId="urn:microsoft.com/office/officeart/2005/8/layout/hProcess7#1"/>
    <dgm:cxn modelId="{20E3C459-1BF0-406D-ACD3-14291664C75F}" type="presParOf" srcId="{4DA5E2AF-148C-4B2E-9AC1-BA7FA6AF5627}" destId="{FE2DE555-8014-4F1D-827B-8689A7D8DC56}" srcOrd="0" destOrd="0" presId="urn:microsoft.com/office/officeart/2005/8/layout/hProcess7#1"/>
    <dgm:cxn modelId="{5E977E79-08D1-4EE7-A8E9-886858C242CC}" type="presParOf" srcId="{4DA5E2AF-148C-4B2E-9AC1-BA7FA6AF5627}" destId="{88AA12E9-8EC6-4ADE-A770-77434A0C447C}" srcOrd="1" destOrd="0" presId="urn:microsoft.com/office/officeart/2005/8/layout/hProcess7#1"/>
    <dgm:cxn modelId="{28D28A59-D133-4597-9BCB-AA838613DBB0}" type="presParOf" srcId="{4DA5E2AF-148C-4B2E-9AC1-BA7FA6AF5627}" destId="{50291152-49E4-4348-B855-BF077E20F796}" srcOrd="2" destOrd="0" presId="urn:microsoft.com/office/officeart/2005/8/layout/hProcess7#1"/>
    <dgm:cxn modelId="{585934F4-BE6E-4018-93C2-E8389CF84DDE}" type="presParOf" srcId="{8104402E-D644-41F2-9525-379723421A01}" destId="{818DCF87-6AE6-4340-AE88-E1CE0C1E3CE8}" srcOrd="3" destOrd="0" presId="urn:microsoft.com/office/officeart/2005/8/layout/hProcess7#1"/>
    <dgm:cxn modelId="{73DFE244-5949-4C90-A2F5-2C1D459A45B5}" type="presParOf" srcId="{8104402E-D644-41F2-9525-379723421A01}" destId="{BFBC5A23-F9A4-47E0-8F54-37455C9B8B03}" srcOrd="4" destOrd="0" presId="urn:microsoft.com/office/officeart/2005/8/layout/hProcess7#1"/>
    <dgm:cxn modelId="{BC77C5C8-B7B0-4928-8CC5-ACBBB3357164}" type="presParOf" srcId="{BFBC5A23-F9A4-47E0-8F54-37455C9B8B03}" destId="{0A6CA9D8-73AF-47EB-A3E7-C6CC6CF643AB}" srcOrd="0" destOrd="0" presId="urn:microsoft.com/office/officeart/2005/8/layout/hProcess7#1"/>
    <dgm:cxn modelId="{D6881EA1-1411-4BC9-BE18-ACB24B95FBF3}" type="presParOf" srcId="{BFBC5A23-F9A4-47E0-8F54-37455C9B8B03}" destId="{7F2CE56C-922D-4155-8F69-0B64E3841DF5}" srcOrd="1" destOrd="0" presId="urn:microsoft.com/office/officeart/2005/8/layout/hProcess7#1"/>
    <dgm:cxn modelId="{63BB6579-7377-49E3-AF1A-ABEA56B3B169}" type="presParOf" srcId="{BFBC5A23-F9A4-47E0-8F54-37455C9B8B03}" destId="{1C4796F4-F964-433C-B744-B05F424799CC}" srcOrd="2" destOrd="0" presId="urn:microsoft.com/office/officeart/2005/8/layout/hProcess7#1"/>
    <dgm:cxn modelId="{C21A0258-403B-4570-BBA9-B16165BA855F}" type="presParOf" srcId="{8104402E-D644-41F2-9525-379723421A01}" destId="{D09D7329-1D7D-430F-A3BD-DD24A60C7CB6}" srcOrd="5" destOrd="0" presId="urn:microsoft.com/office/officeart/2005/8/layout/hProcess7#1"/>
    <dgm:cxn modelId="{8E013B7D-ACE6-4F43-AA1F-4CAEF805AFE6}" type="presParOf" srcId="{8104402E-D644-41F2-9525-379723421A01}" destId="{06911E4D-4303-4E5F-917A-D513AB6D06AD}" srcOrd="6" destOrd="0" presId="urn:microsoft.com/office/officeart/2005/8/layout/hProcess7#1"/>
    <dgm:cxn modelId="{3C3F0450-A198-4C30-B2CE-77AFE8BC729E}" type="presParOf" srcId="{06911E4D-4303-4E5F-917A-D513AB6D06AD}" destId="{59363DC1-812B-489C-BA92-B86BF10F0CA0}" srcOrd="0" destOrd="0" presId="urn:microsoft.com/office/officeart/2005/8/layout/hProcess7#1"/>
    <dgm:cxn modelId="{EEBFF20F-CC64-418B-A68A-0737DF760E25}" type="presParOf" srcId="{06911E4D-4303-4E5F-917A-D513AB6D06AD}" destId="{01E1CA5B-2A36-4434-B100-CEFCD2EF9F07}" srcOrd="1" destOrd="0" presId="urn:microsoft.com/office/officeart/2005/8/layout/hProcess7#1"/>
    <dgm:cxn modelId="{616B2829-1DAB-4CD9-ACC7-D43A82BFFF53}" type="presParOf" srcId="{06911E4D-4303-4E5F-917A-D513AB6D06AD}" destId="{C60981C9-8064-4F64-A14F-A7966C19AAAA}" srcOrd="2" destOrd="0" presId="urn:microsoft.com/office/officeart/2005/8/layout/hProcess7#1"/>
    <dgm:cxn modelId="{3675FB68-648E-4550-8E70-25A2ABF70415}" type="presParOf" srcId="{8104402E-D644-41F2-9525-379723421A01}" destId="{304BC6F5-AA25-415A-9011-21737B4AF55E}" srcOrd="7" destOrd="0" presId="urn:microsoft.com/office/officeart/2005/8/layout/hProcess7#1"/>
    <dgm:cxn modelId="{E4898531-126D-4BB0-9012-E025ED656FC8}" type="presParOf" srcId="{8104402E-D644-41F2-9525-379723421A01}" destId="{90AD03B2-03BF-4F05-85B7-9DB94978E945}" srcOrd="8" destOrd="0" presId="urn:microsoft.com/office/officeart/2005/8/layout/hProcess7#1"/>
    <dgm:cxn modelId="{ADFED43A-2DC7-42F7-B092-E12DDA63441A}" type="presParOf" srcId="{90AD03B2-03BF-4F05-85B7-9DB94978E945}" destId="{B93B185F-086C-4867-AA38-9BB9411ECE4C}" srcOrd="0" destOrd="0" presId="urn:microsoft.com/office/officeart/2005/8/layout/hProcess7#1"/>
    <dgm:cxn modelId="{048051BC-C895-4127-B83A-AE4A663AC10C}" type="presParOf" srcId="{90AD03B2-03BF-4F05-85B7-9DB94978E945}" destId="{A5840F0C-923D-4FCA-94FF-DCB11D7A3605}" srcOrd="1" destOrd="0" presId="urn:microsoft.com/office/officeart/2005/8/layout/hProcess7#1"/>
    <dgm:cxn modelId="{4679E98F-A9DE-462E-8362-A1E05EADCBF1}" type="presParOf" srcId="{90AD03B2-03BF-4F05-85B7-9DB94978E945}" destId="{ACB4DDCB-738D-4DF2-A0C1-D33BB49B7D2A}"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47854-EAC3-4C71-BCAC-F1B34A1A1C8C}">
      <dsp:nvSpPr>
        <dsp:cNvPr id="0" name=""/>
        <dsp:cNvSpPr/>
      </dsp:nvSpPr>
      <dsp:spPr>
        <a:xfrm>
          <a:off x="7008838" y="1509605"/>
          <a:ext cx="1157308" cy="418009"/>
        </a:xfrm>
        <a:custGeom>
          <a:avLst/>
          <a:gdLst/>
          <a:ahLst/>
          <a:cxnLst/>
          <a:rect l="0" t="0" r="0" b="0"/>
          <a:pathLst>
            <a:path>
              <a:moveTo>
                <a:pt x="0" y="0"/>
              </a:moveTo>
              <a:lnTo>
                <a:pt x="0" y="395923"/>
              </a:lnTo>
              <a:lnTo>
                <a:pt x="1157308" y="395923"/>
              </a:lnTo>
              <a:lnTo>
                <a:pt x="1157308" y="4180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377574-EBB0-4609-A4AE-9DD539CA2321}">
      <dsp:nvSpPr>
        <dsp:cNvPr id="0" name=""/>
        <dsp:cNvSpPr/>
      </dsp:nvSpPr>
      <dsp:spPr>
        <a:xfrm>
          <a:off x="7008838" y="1509605"/>
          <a:ext cx="516997" cy="418009"/>
        </a:xfrm>
        <a:custGeom>
          <a:avLst/>
          <a:gdLst/>
          <a:ahLst/>
          <a:cxnLst/>
          <a:rect l="0" t="0" r="0" b="0"/>
          <a:pathLst>
            <a:path>
              <a:moveTo>
                <a:pt x="0" y="0"/>
              </a:moveTo>
              <a:lnTo>
                <a:pt x="0" y="395923"/>
              </a:lnTo>
              <a:lnTo>
                <a:pt x="516997" y="395923"/>
              </a:lnTo>
              <a:lnTo>
                <a:pt x="516997" y="4180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093DFF-B604-4861-9AD6-2075FDF16411}">
      <dsp:nvSpPr>
        <dsp:cNvPr id="0" name=""/>
        <dsp:cNvSpPr/>
      </dsp:nvSpPr>
      <dsp:spPr>
        <a:xfrm>
          <a:off x="6791309" y="1509605"/>
          <a:ext cx="217528" cy="418009"/>
        </a:xfrm>
        <a:custGeom>
          <a:avLst/>
          <a:gdLst/>
          <a:ahLst/>
          <a:cxnLst/>
          <a:rect l="0" t="0" r="0" b="0"/>
          <a:pathLst>
            <a:path>
              <a:moveTo>
                <a:pt x="217528" y="0"/>
              </a:moveTo>
              <a:lnTo>
                <a:pt x="217528" y="395923"/>
              </a:lnTo>
              <a:lnTo>
                <a:pt x="0" y="395923"/>
              </a:lnTo>
              <a:lnTo>
                <a:pt x="0" y="4180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1E0CD0-8CEB-4CF2-B5C7-E18FE29B19FB}">
      <dsp:nvSpPr>
        <dsp:cNvPr id="0" name=""/>
        <dsp:cNvSpPr/>
      </dsp:nvSpPr>
      <dsp:spPr>
        <a:xfrm>
          <a:off x="6029254" y="1509605"/>
          <a:ext cx="979583" cy="418009"/>
        </a:xfrm>
        <a:custGeom>
          <a:avLst/>
          <a:gdLst/>
          <a:ahLst/>
          <a:cxnLst/>
          <a:rect l="0" t="0" r="0" b="0"/>
          <a:pathLst>
            <a:path>
              <a:moveTo>
                <a:pt x="979583" y="0"/>
              </a:moveTo>
              <a:lnTo>
                <a:pt x="979583" y="395923"/>
              </a:lnTo>
              <a:lnTo>
                <a:pt x="0" y="395923"/>
              </a:lnTo>
              <a:lnTo>
                <a:pt x="0" y="4180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FCA31C-C071-4811-8A3B-C2274F6D570C}">
      <dsp:nvSpPr>
        <dsp:cNvPr id="0" name=""/>
        <dsp:cNvSpPr/>
      </dsp:nvSpPr>
      <dsp:spPr>
        <a:xfrm>
          <a:off x="5483069" y="1509605"/>
          <a:ext cx="1525768" cy="418009"/>
        </a:xfrm>
        <a:custGeom>
          <a:avLst/>
          <a:gdLst/>
          <a:ahLst/>
          <a:cxnLst/>
          <a:rect l="0" t="0" r="0" b="0"/>
          <a:pathLst>
            <a:path>
              <a:moveTo>
                <a:pt x="1525768" y="0"/>
              </a:moveTo>
              <a:lnTo>
                <a:pt x="1525768" y="395923"/>
              </a:lnTo>
              <a:lnTo>
                <a:pt x="0" y="395923"/>
              </a:lnTo>
              <a:lnTo>
                <a:pt x="0" y="4180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55CB5-7C48-4578-B3A4-267699CB83B3}">
      <dsp:nvSpPr>
        <dsp:cNvPr id="0" name=""/>
        <dsp:cNvSpPr/>
      </dsp:nvSpPr>
      <dsp:spPr>
        <a:xfrm>
          <a:off x="4876737" y="1509605"/>
          <a:ext cx="2132100" cy="418009"/>
        </a:xfrm>
        <a:custGeom>
          <a:avLst/>
          <a:gdLst/>
          <a:ahLst/>
          <a:cxnLst/>
          <a:rect l="0" t="0" r="0" b="0"/>
          <a:pathLst>
            <a:path>
              <a:moveTo>
                <a:pt x="2132100" y="0"/>
              </a:moveTo>
              <a:lnTo>
                <a:pt x="2132100" y="395923"/>
              </a:lnTo>
              <a:lnTo>
                <a:pt x="0" y="395923"/>
              </a:lnTo>
              <a:lnTo>
                <a:pt x="0" y="4180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A1DC3F-724D-4434-B6A8-37F395239383}">
      <dsp:nvSpPr>
        <dsp:cNvPr id="0" name=""/>
        <dsp:cNvSpPr/>
      </dsp:nvSpPr>
      <dsp:spPr>
        <a:xfrm>
          <a:off x="4462678" y="1023526"/>
          <a:ext cx="2546159" cy="112000"/>
        </a:xfrm>
        <a:custGeom>
          <a:avLst/>
          <a:gdLst/>
          <a:ahLst/>
          <a:cxnLst/>
          <a:rect l="0" t="0" r="0" b="0"/>
          <a:pathLst>
            <a:path>
              <a:moveTo>
                <a:pt x="0" y="0"/>
              </a:moveTo>
              <a:lnTo>
                <a:pt x="0" y="89914"/>
              </a:lnTo>
              <a:lnTo>
                <a:pt x="2546159" y="89914"/>
              </a:lnTo>
              <a:lnTo>
                <a:pt x="2546159" y="1120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141B12-440D-4489-B112-F2627AE40D7F}">
      <dsp:nvSpPr>
        <dsp:cNvPr id="0" name=""/>
        <dsp:cNvSpPr/>
      </dsp:nvSpPr>
      <dsp:spPr>
        <a:xfrm>
          <a:off x="3614536" y="3750666"/>
          <a:ext cx="91440" cy="178342"/>
        </a:xfrm>
        <a:custGeom>
          <a:avLst/>
          <a:gdLst/>
          <a:ahLst/>
          <a:cxnLst/>
          <a:rect l="0" t="0" r="0" b="0"/>
          <a:pathLst>
            <a:path>
              <a:moveTo>
                <a:pt x="45720" y="0"/>
              </a:moveTo>
              <a:lnTo>
                <a:pt x="45720" y="156255"/>
              </a:lnTo>
              <a:lnTo>
                <a:pt x="82643" y="156255"/>
              </a:lnTo>
              <a:lnTo>
                <a:pt x="82643" y="1783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A98B68-4B08-430C-BFBE-75E691FE0821}">
      <dsp:nvSpPr>
        <dsp:cNvPr id="0" name=""/>
        <dsp:cNvSpPr/>
      </dsp:nvSpPr>
      <dsp:spPr>
        <a:xfrm>
          <a:off x="3614536" y="3239131"/>
          <a:ext cx="91440" cy="91440"/>
        </a:xfrm>
        <a:custGeom>
          <a:avLst/>
          <a:gdLst/>
          <a:ahLst/>
          <a:cxnLst/>
          <a:rect l="0" t="0" r="0" b="0"/>
          <a:pathLst>
            <a:path>
              <a:moveTo>
                <a:pt x="111798" y="45720"/>
              </a:moveTo>
              <a:lnTo>
                <a:pt x="111798" y="106556"/>
              </a:lnTo>
              <a:lnTo>
                <a:pt x="45720" y="106556"/>
              </a:lnTo>
              <a:lnTo>
                <a:pt x="45720" y="1286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700E23-9E47-41EA-82CE-F4CA393AB367}">
      <dsp:nvSpPr>
        <dsp:cNvPr id="0" name=""/>
        <dsp:cNvSpPr/>
      </dsp:nvSpPr>
      <dsp:spPr>
        <a:xfrm>
          <a:off x="3656807" y="2765975"/>
          <a:ext cx="91440" cy="97742"/>
        </a:xfrm>
        <a:custGeom>
          <a:avLst/>
          <a:gdLst/>
          <a:ahLst/>
          <a:cxnLst/>
          <a:rect l="0" t="0" r="0" b="0"/>
          <a:pathLst>
            <a:path>
              <a:moveTo>
                <a:pt x="45720" y="0"/>
              </a:moveTo>
              <a:lnTo>
                <a:pt x="45720" y="75656"/>
              </a:lnTo>
              <a:lnTo>
                <a:pt x="69527" y="75656"/>
              </a:lnTo>
              <a:lnTo>
                <a:pt x="69527" y="977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595D0-6310-458D-9EF0-1453B0AECEF0}">
      <dsp:nvSpPr>
        <dsp:cNvPr id="0" name=""/>
        <dsp:cNvSpPr/>
      </dsp:nvSpPr>
      <dsp:spPr>
        <a:xfrm>
          <a:off x="3656807" y="2266986"/>
          <a:ext cx="91440" cy="92677"/>
        </a:xfrm>
        <a:custGeom>
          <a:avLst/>
          <a:gdLst/>
          <a:ahLst/>
          <a:cxnLst/>
          <a:rect l="0" t="0" r="0" b="0"/>
          <a:pathLst>
            <a:path>
              <a:moveTo>
                <a:pt x="92105" y="0"/>
              </a:moveTo>
              <a:lnTo>
                <a:pt x="92105" y="70590"/>
              </a:lnTo>
              <a:lnTo>
                <a:pt x="45720" y="70590"/>
              </a:lnTo>
              <a:lnTo>
                <a:pt x="45720" y="926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44D920-1C67-4E1B-9E98-DC79DC26042B}">
      <dsp:nvSpPr>
        <dsp:cNvPr id="0" name=""/>
        <dsp:cNvSpPr/>
      </dsp:nvSpPr>
      <dsp:spPr>
        <a:xfrm>
          <a:off x="3748913" y="1760215"/>
          <a:ext cx="202968" cy="95391"/>
        </a:xfrm>
        <a:custGeom>
          <a:avLst/>
          <a:gdLst/>
          <a:ahLst/>
          <a:cxnLst/>
          <a:rect l="0" t="0" r="0" b="0"/>
          <a:pathLst>
            <a:path>
              <a:moveTo>
                <a:pt x="202968" y="0"/>
              </a:moveTo>
              <a:lnTo>
                <a:pt x="202968" y="73305"/>
              </a:lnTo>
              <a:lnTo>
                <a:pt x="0" y="73305"/>
              </a:lnTo>
              <a:lnTo>
                <a:pt x="0" y="953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85E5FD-5F42-4956-9FC4-BD95C3F4EB11}">
      <dsp:nvSpPr>
        <dsp:cNvPr id="0" name=""/>
        <dsp:cNvSpPr/>
      </dsp:nvSpPr>
      <dsp:spPr>
        <a:xfrm>
          <a:off x="3951881" y="1023526"/>
          <a:ext cx="510797" cy="328025"/>
        </a:xfrm>
        <a:custGeom>
          <a:avLst/>
          <a:gdLst/>
          <a:ahLst/>
          <a:cxnLst/>
          <a:rect l="0" t="0" r="0" b="0"/>
          <a:pathLst>
            <a:path>
              <a:moveTo>
                <a:pt x="510797" y="0"/>
              </a:moveTo>
              <a:lnTo>
                <a:pt x="510797" y="305938"/>
              </a:lnTo>
              <a:lnTo>
                <a:pt x="0" y="305938"/>
              </a:lnTo>
              <a:lnTo>
                <a:pt x="0" y="328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2C3BBE-7C67-4644-BCA6-0907A4FFAECE}">
      <dsp:nvSpPr>
        <dsp:cNvPr id="0" name=""/>
        <dsp:cNvSpPr/>
      </dsp:nvSpPr>
      <dsp:spPr>
        <a:xfrm>
          <a:off x="2221879" y="4630905"/>
          <a:ext cx="91440" cy="168465"/>
        </a:xfrm>
        <a:custGeom>
          <a:avLst/>
          <a:gdLst/>
          <a:ahLst/>
          <a:cxnLst/>
          <a:rect l="0" t="0" r="0" b="0"/>
          <a:pathLst>
            <a:path>
              <a:moveTo>
                <a:pt x="67181" y="0"/>
              </a:moveTo>
              <a:lnTo>
                <a:pt x="67181" y="146379"/>
              </a:lnTo>
              <a:lnTo>
                <a:pt x="45720" y="146379"/>
              </a:lnTo>
              <a:lnTo>
                <a:pt x="45720" y="1684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F9B22-5204-4D1B-B86D-A1305F2F97B2}">
      <dsp:nvSpPr>
        <dsp:cNvPr id="0" name=""/>
        <dsp:cNvSpPr/>
      </dsp:nvSpPr>
      <dsp:spPr>
        <a:xfrm>
          <a:off x="2243341" y="4012420"/>
          <a:ext cx="91440" cy="113470"/>
        </a:xfrm>
        <a:custGeom>
          <a:avLst/>
          <a:gdLst/>
          <a:ahLst/>
          <a:cxnLst/>
          <a:rect l="0" t="0" r="0" b="0"/>
          <a:pathLst>
            <a:path>
              <a:moveTo>
                <a:pt x="45720" y="0"/>
              </a:moveTo>
              <a:lnTo>
                <a:pt x="45720" y="1134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CFA59C-AB80-4BD9-B1A3-D5E5C473D360}">
      <dsp:nvSpPr>
        <dsp:cNvPr id="0" name=""/>
        <dsp:cNvSpPr/>
      </dsp:nvSpPr>
      <dsp:spPr>
        <a:xfrm>
          <a:off x="2243341" y="3485089"/>
          <a:ext cx="91440" cy="91440"/>
        </a:xfrm>
        <a:custGeom>
          <a:avLst/>
          <a:gdLst/>
          <a:ahLst/>
          <a:cxnLst/>
          <a:rect l="0" t="0" r="0" b="0"/>
          <a:pathLst>
            <a:path>
              <a:moveTo>
                <a:pt x="45720" y="45720"/>
              </a:moveTo>
              <a:lnTo>
                <a:pt x="45720" y="1367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318FD-DC9F-4AB9-9908-491C920B20C7}">
      <dsp:nvSpPr>
        <dsp:cNvPr id="0" name=""/>
        <dsp:cNvSpPr/>
      </dsp:nvSpPr>
      <dsp:spPr>
        <a:xfrm>
          <a:off x="2243341" y="2749853"/>
          <a:ext cx="91440" cy="113865"/>
        </a:xfrm>
        <a:custGeom>
          <a:avLst/>
          <a:gdLst/>
          <a:ahLst/>
          <a:cxnLst/>
          <a:rect l="0" t="0" r="0" b="0"/>
          <a:pathLst>
            <a:path>
              <a:moveTo>
                <a:pt x="109547" y="0"/>
              </a:moveTo>
              <a:lnTo>
                <a:pt x="109547" y="91779"/>
              </a:lnTo>
              <a:lnTo>
                <a:pt x="45720" y="91779"/>
              </a:lnTo>
              <a:lnTo>
                <a:pt x="45720" y="1138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8939F8-88C1-4FB0-9E6D-C2DC5A56964C}">
      <dsp:nvSpPr>
        <dsp:cNvPr id="0" name=""/>
        <dsp:cNvSpPr/>
      </dsp:nvSpPr>
      <dsp:spPr>
        <a:xfrm>
          <a:off x="2352889" y="1023526"/>
          <a:ext cx="2109788" cy="400031"/>
        </a:xfrm>
        <a:custGeom>
          <a:avLst/>
          <a:gdLst/>
          <a:ahLst/>
          <a:cxnLst/>
          <a:rect l="0" t="0" r="0" b="0"/>
          <a:pathLst>
            <a:path>
              <a:moveTo>
                <a:pt x="2109788" y="0"/>
              </a:moveTo>
              <a:lnTo>
                <a:pt x="2109788" y="377945"/>
              </a:lnTo>
              <a:lnTo>
                <a:pt x="0" y="377945"/>
              </a:lnTo>
              <a:lnTo>
                <a:pt x="0" y="4000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3920D7-6395-4635-8DAA-7B13B0015A5E}">
      <dsp:nvSpPr>
        <dsp:cNvPr id="0" name=""/>
        <dsp:cNvSpPr/>
      </dsp:nvSpPr>
      <dsp:spPr>
        <a:xfrm>
          <a:off x="617492" y="3235065"/>
          <a:ext cx="91440" cy="1568977"/>
        </a:xfrm>
        <a:custGeom>
          <a:avLst/>
          <a:gdLst/>
          <a:ahLst/>
          <a:cxnLst/>
          <a:rect l="0" t="0" r="0" b="0"/>
          <a:pathLst>
            <a:path>
              <a:moveTo>
                <a:pt x="45720" y="1568977"/>
              </a:moveTo>
              <a:lnTo>
                <a:pt x="45722"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C5201A-1733-4E34-8833-FDE81336E975}">
      <dsp:nvSpPr>
        <dsp:cNvPr id="0" name=""/>
        <dsp:cNvSpPr/>
      </dsp:nvSpPr>
      <dsp:spPr>
        <a:xfrm>
          <a:off x="617492" y="2602369"/>
          <a:ext cx="91440" cy="1557493"/>
        </a:xfrm>
        <a:custGeom>
          <a:avLst/>
          <a:gdLst/>
          <a:ahLst/>
          <a:cxnLst/>
          <a:rect l="0" t="0" r="0" b="0"/>
          <a:pathLst>
            <a:path>
              <a:moveTo>
                <a:pt x="105459" y="0"/>
              </a:moveTo>
              <a:lnTo>
                <a:pt x="105459" y="1535407"/>
              </a:lnTo>
              <a:lnTo>
                <a:pt x="45720" y="1535407"/>
              </a:lnTo>
              <a:lnTo>
                <a:pt x="45720" y="15574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7F13BA-23B9-49CB-8CCD-D5E584BC9CD8}">
      <dsp:nvSpPr>
        <dsp:cNvPr id="0" name=""/>
        <dsp:cNvSpPr/>
      </dsp:nvSpPr>
      <dsp:spPr>
        <a:xfrm>
          <a:off x="677231" y="2287655"/>
          <a:ext cx="91440" cy="817807"/>
        </a:xfrm>
        <a:custGeom>
          <a:avLst/>
          <a:gdLst/>
          <a:ahLst/>
          <a:cxnLst/>
          <a:rect l="0" t="0" r="0" b="0"/>
          <a:pathLst>
            <a:path>
              <a:moveTo>
                <a:pt x="53899" y="817807"/>
              </a:moveTo>
              <a:lnTo>
                <a:pt x="45720"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15B3A1-E5D3-428D-98CE-994DA9CC44EE}">
      <dsp:nvSpPr>
        <dsp:cNvPr id="0" name=""/>
        <dsp:cNvSpPr/>
      </dsp:nvSpPr>
      <dsp:spPr>
        <a:xfrm>
          <a:off x="685411" y="2117743"/>
          <a:ext cx="91440" cy="601960"/>
        </a:xfrm>
        <a:custGeom>
          <a:avLst/>
          <a:gdLst/>
          <a:ahLst/>
          <a:cxnLst/>
          <a:rect l="0" t="0" r="0" b="0"/>
          <a:pathLst>
            <a:path>
              <a:moveTo>
                <a:pt x="132931" y="0"/>
              </a:moveTo>
              <a:lnTo>
                <a:pt x="132931" y="579874"/>
              </a:lnTo>
              <a:lnTo>
                <a:pt x="45720" y="579874"/>
              </a:lnTo>
              <a:lnTo>
                <a:pt x="45720" y="6019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279AB8-451C-494F-ABFB-A39F41EE5533}">
      <dsp:nvSpPr>
        <dsp:cNvPr id="0" name=""/>
        <dsp:cNvSpPr/>
      </dsp:nvSpPr>
      <dsp:spPr>
        <a:xfrm>
          <a:off x="818343" y="1023526"/>
          <a:ext cx="3644334" cy="256017"/>
        </a:xfrm>
        <a:custGeom>
          <a:avLst/>
          <a:gdLst/>
          <a:ahLst/>
          <a:cxnLst/>
          <a:rect l="0" t="0" r="0" b="0"/>
          <a:pathLst>
            <a:path>
              <a:moveTo>
                <a:pt x="3644334" y="0"/>
              </a:moveTo>
              <a:lnTo>
                <a:pt x="3644334" y="233930"/>
              </a:lnTo>
              <a:lnTo>
                <a:pt x="0" y="233930"/>
              </a:lnTo>
              <a:lnTo>
                <a:pt x="0" y="2560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7C7DC4-DBB9-4D58-AA76-E06B56490A48}">
      <dsp:nvSpPr>
        <dsp:cNvPr id="0" name=""/>
        <dsp:cNvSpPr/>
      </dsp:nvSpPr>
      <dsp:spPr>
        <a:xfrm>
          <a:off x="3040532" y="271431"/>
          <a:ext cx="2844291" cy="752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B85592-7195-4908-88B5-D47719A793D2}">
      <dsp:nvSpPr>
        <dsp:cNvPr id="0" name=""/>
        <dsp:cNvSpPr/>
      </dsp:nvSpPr>
      <dsp:spPr>
        <a:xfrm>
          <a:off x="3067022" y="296597"/>
          <a:ext cx="2844291" cy="7520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b="1" u="sng" kern="1200" dirty="0"/>
            <a:t>סוגי זכויות</a:t>
          </a:r>
          <a:endParaRPr lang="en-US" sz="2000" b="1" u="sng" kern="1200" dirty="0"/>
        </a:p>
      </dsp:txBody>
      <dsp:txXfrm>
        <a:off x="3089050" y="318625"/>
        <a:ext cx="2800235" cy="708039"/>
      </dsp:txXfrm>
    </dsp:sp>
    <dsp:sp modelId="{2EA8BC78-7B2F-424D-8A2B-6FB5211F94A5}">
      <dsp:nvSpPr>
        <dsp:cNvPr id="0" name=""/>
        <dsp:cNvSpPr/>
      </dsp:nvSpPr>
      <dsp:spPr>
        <a:xfrm>
          <a:off x="16197" y="1279543"/>
          <a:ext cx="1604292" cy="8381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FC772E-4AA9-4E27-95BE-AF18D44A4873}">
      <dsp:nvSpPr>
        <dsp:cNvPr id="0" name=""/>
        <dsp:cNvSpPr/>
      </dsp:nvSpPr>
      <dsp:spPr>
        <a:xfrm>
          <a:off x="42687" y="1304709"/>
          <a:ext cx="1604292" cy="838199"/>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e-IL" sz="1400" b="1" kern="1200" dirty="0"/>
            <a:t>זכויות קבוצה</a:t>
          </a:r>
        </a:p>
        <a:p>
          <a:pPr marL="0" lvl="0" indent="0" algn="ctr" defTabSz="622300">
            <a:lnSpc>
              <a:spcPct val="90000"/>
            </a:lnSpc>
            <a:spcBef>
              <a:spcPct val="0"/>
            </a:spcBef>
            <a:spcAft>
              <a:spcPct val="35000"/>
            </a:spcAft>
            <a:buNone/>
          </a:pPr>
          <a:r>
            <a:rPr lang="he-IL" sz="1200" kern="1200" dirty="0"/>
            <a:t>(מיעוט)</a:t>
          </a:r>
          <a:endParaRPr lang="en-US" sz="1200" kern="1200" dirty="0"/>
        </a:p>
      </dsp:txBody>
      <dsp:txXfrm>
        <a:off x="277630" y="1427460"/>
        <a:ext cx="1134406" cy="592697"/>
      </dsp:txXfrm>
    </dsp:sp>
    <dsp:sp modelId="{95A47705-D163-45B9-97AE-3C5EDAE7C98D}">
      <dsp:nvSpPr>
        <dsp:cNvPr id="0" name=""/>
        <dsp:cNvSpPr/>
      </dsp:nvSpPr>
      <dsp:spPr>
        <a:xfrm>
          <a:off x="304227" y="2719703"/>
          <a:ext cx="853809" cy="3857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F15E2-E152-4F2A-8D37-EA74A418081B}">
      <dsp:nvSpPr>
        <dsp:cNvPr id="0" name=""/>
        <dsp:cNvSpPr/>
      </dsp:nvSpPr>
      <dsp:spPr>
        <a:xfrm>
          <a:off x="330717" y="2744869"/>
          <a:ext cx="853809" cy="3857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e-IL" sz="1400" b="1" kern="1200" dirty="0"/>
            <a:t>ח</a:t>
          </a:r>
          <a:r>
            <a:rPr lang="he-IL" sz="1200" kern="1200" dirty="0"/>
            <a:t>ינוך עצמאי</a:t>
          </a:r>
          <a:endParaRPr lang="en-US" sz="1200" kern="1200" dirty="0"/>
        </a:p>
      </dsp:txBody>
      <dsp:txXfrm>
        <a:off x="342015" y="2756167"/>
        <a:ext cx="831213" cy="363163"/>
      </dsp:txXfrm>
    </dsp:sp>
    <dsp:sp modelId="{AE27139A-1B45-43CF-B34A-FD5B5BAF768F}">
      <dsp:nvSpPr>
        <dsp:cNvPr id="0" name=""/>
        <dsp:cNvSpPr/>
      </dsp:nvSpPr>
      <dsp:spPr>
        <a:xfrm>
          <a:off x="160211" y="2287655"/>
          <a:ext cx="1125480" cy="3147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99D22-DF62-40F7-BDC1-B796490A3FF2}">
      <dsp:nvSpPr>
        <dsp:cNvPr id="0" name=""/>
        <dsp:cNvSpPr/>
      </dsp:nvSpPr>
      <dsp:spPr>
        <a:xfrm>
          <a:off x="186701" y="2312820"/>
          <a:ext cx="1125480" cy="3147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e-IL" sz="1200" kern="1200" dirty="0"/>
            <a:t>הכרה ב</a:t>
          </a:r>
          <a:r>
            <a:rPr lang="he-IL" sz="1400" b="1" kern="1200" dirty="0"/>
            <a:t>ש</a:t>
          </a:r>
          <a:r>
            <a:rPr lang="he-IL" sz="1200" kern="1200" dirty="0"/>
            <a:t>פתם</a:t>
          </a:r>
          <a:endParaRPr lang="en-US" sz="1200" kern="1200" dirty="0"/>
        </a:p>
      </dsp:txBody>
      <dsp:txXfrm>
        <a:off x="195919" y="2322038"/>
        <a:ext cx="1107044" cy="296278"/>
      </dsp:txXfrm>
    </dsp:sp>
    <dsp:sp modelId="{48ECD725-027B-4B32-92C4-AB5AB88B6E64}">
      <dsp:nvSpPr>
        <dsp:cNvPr id="0" name=""/>
        <dsp:cNvSpPr/>
      </dsp:nvSpPr>
      <dsp:spPr>
        <a:xfrm>
          <a:off x="304227" y="4159862"/>
          <a:ext cx="717970" cy="6441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5CF519-6A06-4671-9BAC-083E1AD00F59}">
      <dsp:nvSpPr>
        <dsp:cNvPr id="0" name=""/>
        <dsp:cNvSpPr/>
      </dsp:nvSpPr>
      <dsp:spPr>
        <a:xfrm>
          <a:off x="330717" y="4185028"/>
          <a:ext cx="717970" cy="6441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e-IL" sz="1200" kern="1200" dirty="0"/>
            <a:t>חופש </a:t>
          </a:r>
          <a:r>
            <a:rPr lang="he-IL" sz="1400" b="1" kern="1200" dirty="0"/>
            <a:t>פ</a:t>
          </a:r>
          <a:r>
            <a:rPr lang="he-IL" sz="1200" kern="1200" dirty="0"/>
            <a:t>ולחן</a:t>
          </a:r>
          <a:endParaRPr lang="en-US" sz="1200" kern="1200" dirty="0"/>
        </a:p>
      </dsp:txBody>
      <dsp:txXfrm>
        <a:off x="349584" y="4203895"/>
        <a:ext cx="680236" cy="606447"/>
      </dsp:txXfrm>
    </dsp:sp>
    <dsp:sp modelId="{F0DE8B17-4E8F-404F-BFC4-A4AB5947D914}">
      <dsp:nvSpPr>
        <dsp:cNvPr id="0" name=""/>
        <dsp:cNvSpPr/>
      </dsp:nvSpPr>
      <dsp:spPr>
        <a:xfrm>
          <a:off x="304229" y="3235065"/>
          <a:ext cx="717970" cy="697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AEB36-AA69-4C40-B61D-84A9B7F735BD}">
      <dsp:nvSpPr>
        <dsp:cNvPr id="0" name=""/>
        <dsp:cNvSpPr/>
      </dsp:nvSpPr>
      <dsp:spPr>
        <a:xfrm>
          <a:off x="330719" y="3260231"/>
          <a:ext cx="717970" cy="6974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e-IL" sz="1400" b="1" kern="1200" dirty="0"/>
            <a:t>י</a:t>
          </a:r>
          <a:r>
            <a:rPr lang="he-IL" sz="1200" b="1" kern="1200" dirty="0"/>
            <a:t>י</a:t>
          </a:r>
          <a:r>
            <a:rPr lang="he-IL" sz="1200" kern="1200" dirty="0"/>
            <a:t>צוג שלטוני</a:t>
          </a:r>
          <a:endParaRPr lang="en-US" sz="1200" kern="1200" dirty="0"/>
        </a:p>
      </dsp:txBody>
      <dsp:txXfrm>
        <a:off x="351147" y="3280659"/>
        <a:ext cx="677114" cy="656609"/>
      </dsp:txXfrm>
    </dsp:sp>
    <dsp:sp modelId="{D1EB0353-BE75-45DC-969B-1EA92BABECBA}">
      <dsp:nvSpPr>
        <dsp:cNvPr id="0" name=""/>
        <dsp:cNvSpPr/>
      </dsp:nvSpPr>
      <dsp:spPr>
        <a:xfrm>
          <a:off x="1744388" y="1423558"/>
          <a:ext cx="1217002" cy="13262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E780D5-262F-428D-ADC1-D8A6724C7A67}">
      <dsp:nvSpPr>
        <dsp:cNvPr id="0" name=""/>
        <dsp:cNvSpPr/>
      </dsp:nvSpPr>
      <dsp:spPr>
        <a:xfrm>
          <a:off x="1770878" y="1448724"/>
          <a:ext cx="1217002" cy="132629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e-IL" sz="1400" b="1" kern="1200" dirty="0"/>
            <a:t>זכויות פוליטיות</a:t>
          </a:r>
        </a:p>
        <a:p>
          <a:pPr marL="0" lvl="0" indent="0" algn="ctr" defTabSz="622300">
            <a:lnSpc>
              <a:spcPct val="90000"/>
            </a:lnSpc>
            <a:spcBef>
              <a:spcPct val="0"/>
            </a:spcBef>
            <a:spcAft>
              <a:spcPct val="35000"/>
            </a:spcAft>
            <a:buNone/>
          </a:pPr>
          <a:r>
            <a:rPr lang="he-IL" sz="1400" b="0" kern="1200" dirty="0"/>
            <a:t>(אזרח)</a:t>
          </a:r>
          <a:endParaRPr lang="en-US" sz="1400" b="0" kern="1200" dirty="0"/>
        </a:p>
      </dsp:txBody>
      <dsp:txXfrm>
        <a:off x="1949104" y="1642955"/>
        <a:ext cx="860550" cy="937833"/>
      </dsp:txXfrm>
    </dsp:sp>
    <dsp:sp modelId="{671E8859-4572-40F8-8D76-BEBA6ED9B6A2}">
      <dsp:nvSpPr>
        <dsp:cNvPr id="0" name=""/>
        <dsp:cNvSpPr/>
      </dsp:nvSpPr>
      <dsp:spPr>
        <a:xfrm>
          <a:off x="1816396" y="2863719"/>
          <a:ext cx="945330" cy="6670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79327C-631F-4D1E-BC89-715E8FFB4925}">
      <dsp:nvSpPr>
        <dsp:cNvPr id="0" name=""/>
        <dsp:cNvSpPr/>
      </dsp:nvSpPr>
      <dsp:spPr>
        <a:xfrm>
          <a:off x="1842886" y="2888885"/>
          <a:ext cx="945330" cy="6670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e-IL" sz="1200" kern="1200" dirty="0"/>
            <a:t>הקמת מפלגה </a:t>
          </a:r>
          <a:endParaRPr lang="en-US" sz="1200" kern="1200" dirty="0"/>
        </a:p>
      </dsp:txBody>
      <dsp:txXfrm>
        <a:off x="1862424" y="2908423"/>
        <a:ext cx="906254" cy="628013"/>
      </dsp:txXfrm>
    </dsp:sp>
    <dsp:sp modelId="{4DCFF71A-F9C8-45E4-8269-923E48ADC7B7}">
      <dsp:nvSpPr>
        <dsp:cNvPr id="0" name=""/>
        <dsp:cNvSpPr/>
      </dsp:nvSpPr>
      <dsp:spPr>
        <a:xfrm>
          <a:off x="1816396" y="3621836"/>
          <a:ext cx="945330" cy="3905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B659D-19B8-4C24-B301-443051CE947D}">
      <dsp:nvSpPr>
        <dsp:cNvPr id="0" name=""/>
        <dsp:cNvSpPr/>
      </dsp:nvSpPr>
      <dsp:spPr>
        <a:xfrm>
          <a:off x="1842886" y="3647002"/>
          <a:ext cx="945330" cy="3905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t>לבחור</a:t>
          </a:r>
        </a:p>
      </dsp:txBody>
      <dsp:txXfrm>
        <a:off x="1854326" y="3658442"/>
        <a:ext cx="922450" cy="367704"/>
      </dsp:txXfrm>
    </dsp:sp>
    <dsp:sp modelId="{87B15B65-38EC-45C9-8300-6B6A74B50A38}">
      <dsp:nvSpPr>
        <dsp:cNvPr id="0" name=""/>
        <dsp:cNvSpPr/>
      </dsp:nvSpPr>
      <dsp:spPr>
        <a:xfrm>
          <a:off x="1816396" y="4125891"/>
          <a:ext cx="945330" cy="5050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7B4A6E-3290-4728-AA4D-2B19EA220AFA}">
      <dsp:nvSpPr>
        <dsp:cNvPr id="0" name=""/>
        <dsp:cNvSpPr/>
      </dsp:nvSpPr>
      <dsp:spPr>
        <a:xfrm>
          <a:off x="1842886" y="4151057"/>
          <a:ext cx="945330" cy="5050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t>להיבחר</a:t>
          </a:r>
        </a:p>
      </dsp:txBody>
      <dsp:txXfrm>
        <a:off x="1857677" y="4165848"/>
        <a:ext cx="915748" cy="475432"/>
      </dsp:txXfrm>
    </dsp:sp>
    <dsp:sp modelId="{2F3C1B4C-2F9F-4FE8-8B66-DD47AFB79AB5}">
      <dsp:nvSpPr>
        <dsp:cNvPr id="0" name=""/>
        <dsp:cNvSpPr/>
      </dsp:nvSpPr>
      <dsp:spPr>
        <a:xfrm>
          <a:off x="1816394" y="4799371"/>
          <a:ext cx="902409" cy="3075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8CC504-233D-499C-9347-736146E753B7}">
      <dsp:nvSpPr>
        <dsp:cNvPr id="0" name=""/>
        <dsp:cNvSpPr/>
      </dsp:nvSpPr>
      <dsp:spPr>
        <a:xfrm>
          <a:off x="1842885" y="4824536"/>
          <a:ext cx="902409" cy="3075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1">
            <a:lnSpc>
              <a:spcPct val="90000"/>
            </a:lnSpc>
            <a:spcBef>
              <a:spcPct val="0"/>
            </a:spcBef>
            <a:spcAft>
              <a:spcPct val="35000"/>
            </a:spcAft>
            <a:buNone/>
          </a:pPr>
          <a:r>
            <a:rPr lang="he-IL" sz="1300" kern="1200" dirty="0"/>
            <a:t>ביקורת</a:t>
          </a:r>
        </a:p>
      </dsp:txBody>
      <dsp:txXfrm>
        <a:off x="1851893" y="4833544"/>
        <a:ext cx="884393" cy="289528"/>
      </dsp:txXfrm>
    </dsp:sp>
    <dsp:sp modelId="{31535800-59CE-455F-A189-44FFF8D75AC3}">
      <dsp:nvSpPr>
        <dsp:cNvPr id="0" name=""/>
        <dsp:cNvSpPr/>
      </dsp:nvSpPr>
      <dsp:spPr>
        <a:xfrm>
          <a:off x="3256555" y="1351551"/>
          <a:ext cx="1390650" cy="408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AD4C2D-5773-4F32-B3A9-13223D93E61F}">
      <dsp:nvSpPr>
        <dsp:cNvPr id="0" name=""/>
        <dsp:cNvSpPr/>
      </dsp:nvSpPr>
      <dsp:spPr>
        <a:xfrm>
          <a:off x="3283046" y="1376717"/>
          <a:ext cx="1390650" cy="408663"/>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e-IL" sz="1400" b="1" kern="1200" dirty="0"/>
            <a:t>זכויות חברתיות</a:t>
          </a:r>
          <a:endParaRPr lang="en-US" sz="1400" b="1" kern="1200" dirty="0"/>
        </a:p>
      </dsp:txBody>
      <dsp:txXfrm>
        <a:off x="3486702" y="1436564"/>
        <a:ext cx="983338" cy="288969"/>
      </dsp:txXfrm>
    </dsp:sp>
    <dsp:sp modelId="{9CFA3738-3A81-4239-B588-6A5086C0DE84}">
      <dsp:nvSpPr>
        <dsp:cNvPr id="0" name=""/>
        <dsp:cNvSpPr/>
      </dsp:nvSpPr>
      <dsp:spPr>
        <a:xfrm>
          <a:off x="3184549" y="1855606"/>
          <a:ext cx="1128727" cy="4113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34DC72-BF9A-42B3-B7A6-BDB4BF0A2D09}">
      <dsp:nvSpPr>
        <dsp:cNvPr id="0" name=""/>
        <dsp:cNvSpPr/>
      </dsp:nvSpPr>
      <dsp:spPr>
        <a:xfrm>
          <a:off x="3211039" y="1880772"/>
          <a:ext cx="1128727" cy="4113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b="1" kern="1200" dirty="0"/>
            <a:t>ד</a:t>
          </a:r>
          <a:r>
            <a:rPr lang="he-IL" sz="1200" kern="1200" dirty="0"/>
            <a:t>יור</a:t>
          </a:r>
        </a:p>
        <a:p>
          <a:pPr marL="0" lvl="0" indent="0" algn="ctr" defTabSz="711200">
            <a:lnSpc>
              <a:spcPct val="90000"/>
            </a:lnSpc>
            <a:spcBef>
              <a:spcPct val="0"/>
            </a:spcBef>
            <a:spcAft>
              <a:spcPct val="35000"/>
            </a:spcAft>
            <a:buNone/>
          </a:pPr>
          <a:r>
            <a:rPr lang="he-IL" sz="1200" kern="1200" dirty="0"/>
            <a:t>(קורת גג)</a:t>
          </a:r>
          <a:endParaRPr lang="en-US" sz="1200" kern="1200" dirty="0"/>
        </a:p>
      </dsp:txBody>
      <dsp:txXfrm>
        <a:off x="3223088" y="1892821"/>
        <a:ext cx="1104629" cy="387281"/>
      </dsp:txXfrm>
    </dsp:sp>
    <dsp:sp modelId="{53DB77B3-B354-4F16-82FA-1314C30B249B}">
      <dsp:nvSpPr>
        <dsp:cNvPr id="0" name=""/>
        <dsp:cNvSpPr/>
      </dsp:nvSpPr>
      <dsp:spPr>
        <a:xfrm>
          <a:off x="3184548" y="2359663"/>
          <a:ext cx="1035958" cy="406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9930BC-670B-455A-968A-F1AAB828A04C}">
      <dsp:nvSpPr>
        <dsp:cNvPr id="0" name=""/>
        <dsp:cNvSpPr/>
      </dsp:nvSpPr>
      <dsp:spPr>
        <a:xfrm>
          <a:off x="3211038" y="2384829"/>
          <a:ext cx="1035958" cy="4063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b="1" kern="1200" dirty="0"/>
            <a:t>ת</a:t>
          </a:r>
          <a:r>
            <a:rPr lang="he-IL" sz="1200" kern="1200" dirty="0"/>
            <a:t>עסוקה</a:t>
          </a:r>
        </a:p>
        <a:p>
          <a:pPr marL="0" lvl="0" indent="0" algn="ctr" defTabSz="711200">
            <a:lnSpc>
              <a:spcPct val="90000"/>
            </a:lnSpc>
            <a:spcBef>
              <a:spcPct val="0"/>
            </a:spcBef>
            <a:spcAft>
              <a:spcPct val="35000"/>
            </a:spcAft>
            <a:buNone/>
          </a:pPr>
          <a:r>
            <a:rPr lang="he-IL" sz="1200" kern="1200" dirty="0"/>
            <a:t>(זכויות עובדים)</a:t>
          </a:r>
          <a:endParaRPr lang="en-US" sz="1200" kern="1200" dirty="0"/>
        </a:p>
      </dsp:txBody>
      <dsp:txXfrm>
        <a:off x="3222938" y="2396729"/>
        <a:ext cx="1012158" cy="382512"/>
      </dsp:txXfrm>
    </dsp:sp>
    <dsp:sp modelId="{ECCF8D3A-2528-4261-868B-739C821AF1F5}">
      <dsp:nvSpPr>
        <dsp:cNvPr id="0" name=""/>
        <dsp:cNvSpPr/>
      </dsp:nvSpPr>
      <dsp:spPr>
        <a:xfrm>
          <a:off x="3328564" y="2863718"/>
          <a:ext cx="795540" cy="4211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2A8443-AB08-4235-9620-160F0F9EFA59}">
      <dsp:nvSpPr>
        <dsp:cNvPr id="0" name=""/>
        <dsp:cNvSpPr/>
      </dsp:nvSpPr>
      <dsp:spPr>
        <a:xfrm>
          <a:off x="3355055" y="2888884"/>
          <a:ext cx="795540" cy="4211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b="1" kern="1200" dirty="0"/>
            <a:t>ח</a:t>
          </a:r>
          <a:r>
            <a:rPr lang="he-IL" sz="1200" kern="1200" dirty="0"/>
            <a:t>ינוך</a:t>
          </a:r>
        </a:p>
        <a:p>
          <a:pPr marL="0" lvl="0" indent="0" algn="ctr" defTabSz="711200">
            <a:lnSpc>
              <a:spcPct val="90000"/>
            </a:lnSpc>
            <a:spcBef>
              <a:spcPct val="0"/>
            </a:spcBef>
            <a:spcAft>
              <a:spcPct val="35000"/>
            </a:spcAft>
            <a:buNone/>
          </a:pPr>
          <a:r>
            <a:rPr lang="he-IL" sz="1200" kern="1200" dirty="0"/>
            <a:t>(השכלה)</a:t>
          </a:r>
          <a:endParaRPr lang="en-US" sz="1200" kern="1200" dirty="0"/>
        </a:p>
      </dsp:txBody>
      <dsp:txXfrm>
        <a:off x="3367390" y="2901219"/>
        <a:ext cx="770870" cy="396463"/>
      </dsp:txXfrm>
    </dsp:sp>
    <dsp:sp modelId="{84B6D05D-90F5-4847-B307-DC7A3CAD713E}">
      <dsp:nvSpPr>
        <dsp:cNvPr id="0" name=""/>
        <dsp:cNvSpPr/>
      </dsp:nvSpPr>
      <dsp:spPr>
        <a:xfrm>
          <a:off x="3184549" y="3367774"/>
          <a:ext cx="951415" cy="382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742635-D81E-4E9C-AE53-00BB5C3D18BA}">
      <dsp:nvSpPr>
        <dsp:cNvPr id="0" name=""/>
        <dsp:cNvSpPr/>
      </dsp:nvSpPr>
      <dsp:spPr>
        <a:xfrm>
          <a:off x="3211039" y="3392940"/>
          <a:ext cx="951415" cy="382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b="1" kern="1200" dirty="0"/>
            <a:t>ב</a:t>
          </a:r>
          <a:r>
            <a:rPr lang="he-IL" sz="1200" kern="1200" dirty="0"/>
            <a:t>ריאות</a:t>
          </a:r>
        </a:p>
        <a:p>
          <a:pPr marL="0" lvl="0" indent="0" algn="ctr" defTabSz="711200">
            <a:lnSpc>
              <a:spcPct val="90000"/>
            </a:lnSpc>
            <a:spcBef>
              <a:spcPct val="0"/>
            </a:spcBef>
            <a:spcAft>
              <a:spcPct val="35000"/>
            </a:spcAft>
            <a:buNone/>
          </a:pPr>
          <a:r>
            <a:rPr lang="he-IL" sz="1200" kern="1200" dirty="0"/>
            <a:t>(סיוע רפואי)</a:t>
          </a:r>
          <a:endParaRPr lang="en-US" sz="1200" kern="1200" dirty="0"/>
        </a:p>
      </dsp:txBody>
      <dsp:txXfrm>
        <a:off x="3222254" y="3404155"/>
        <a:ext cx="928985" cy="360462"/>
      </dsp:txXfrm>
    </dsp:sp>
    <dsp:sp modelId="{D6BEE73A-CB83-4D6D-BF77-AF06A286647C}">
      <dsp:nvSpPr>
        <dsp:cNvPr id="0" name=""/>
        <dsp:cNvSpPr/>
      </dsp:nvSpPr>
      <dsp:spPr>
        <a:xfrm>
          <a:off x="3256555" y="3929009"/>
          <a:ext cx="881247" cy="9107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9767E-1D47-40E2-87CE-33C3C14C3B90}">
      <dsp:nvSpPr>
        <dsp:cNvPr id="0" name=""/>
        <dsp:cNvSpPr/>
      </dsp:nvSpPr>
      <dsp:spPr>
        <a:xfrm>
          <a:off x="3283046" y="3954174"/>
          <a:ext cx="881247" cy="9107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b="1" kern="1200" dirty="0"/>
            <a:t>ר</a:t>
          </a:r>
          <a:r>
            <a:rPr lang="he-IL" sz="1200" kern="1200" dirty="0"/>
            <a:t>מת חיים סבירה תקינה ואנושית</a:t>
          </a:r>
          <a:endParaRPr lang="en-US" sz="1200" kern="1200" dirty="0"/>
        </a:p>
      </dsp:txBody>
      <dsp:txXfrm>
        <a:off x="3308857" y="3979985"/>
        <a:ext cx="829625" cy="859154"/>
      </dsp:txXfrm>
    </dsp:sp>
    <dsp:sp modelId="{5E808309-2BD2-42AF-B8F7-D15F32C9A83C}">
      <dsp:nvSpPr>
        <dsp:cNvPr id="0" name=""/>
        <dsp:cNvSpPr/>
      </dsp:nvSpPr>
      <dsp:spPr>
        <a:xfrm>
          <a:off x="6352900" y="1135527"/>
          <a:ext cx="1311874" cy="3740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01E412-FF7B-4E30-AEE1-F3032C95FA42}">
      <dsp:nvSpPr>
        <dsp:cNvPr id="0" name=""/>
        <dsp:cNvSpPr/>
      </dsp:nvSpPr>
      <dsp:spPr>
        <a:xfrm>
          <a:off x="6379391" y="1160692"/>
          <a:ext cx="1311874" cy="37407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e-IL" sz="1400" b="1" kern="1200" dirty="0"/>
            <a:t>זכיות טבעיות</a:t>
          </a:r>
          <a:endParaRPr lang="en-US" sz="1400" b="1" kern="1200" dirty="0"/>
        </a:p>
      </dsp:txBody>
      <dsp:txXfrm>
        <a:off x="6571510" y="1215474"/>
        <a:ext cx="927636" cy="264513"/>
      </dsp:txXfrm>
    </dsp:sp>
    <dsp:sp modelId="{5A756743-C61E-47D9-B50D-D29354C63815}">
      <dsp:nvSpPr>
        <dsp:cNvPr id="0" name=""/>
        <dsp:cNvSpPr/>
      </dsp:nvSpPr>
      <dsp:spPr>
        <a:xfrm>
          <a:off x="4514798" y="1927614"/>
          <a:ext cx="723878" cy="4020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4F85C3-F3DF-4C67-A2B6-DC7A70B390F8}">
      <dsp:nvSpPr>
        <dsp:cNvPr id="0" name=""/>
        <dsp:cNvSpPr/>
      </dsp:nvSpPr>
      <dsp:spPr>
        <a:xfrm>
          <a:off x="4541288" y="1952780"/>
          <a:ext cx="723878" cy="4020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b="1" kern="1200" dirty="0"/>
            <a:t>ק</a:t>
          </a:r>
          <a:r>
            <a:rPr lang="he-IL" sz="1400" kern="1200" dirty="0"/>
            <a:t>ניין</a:t>
          </a:r>
          <a:endParaRPr lang="en-US" sz="1400" kern="1200" dirty="0"/>
        </a:p>
      </dsp:txBody>
      <dsp:txXfrm>
        <a:off x="4553064" y="1964556"/>
        <a:ext cx="700326" cy="378498"/>
      </dsp:txXfrm>
    </dsp:sp>
    <dsp:sp modelId="{2CF4E35F-03FF-49A3-B34C-321D6E03B92E}">
      <dsp:nvSpPr>
        <dsp:cNvPr id="0" name=""/>
        <dsp:cNvSpPr/>
      </dsp:nvSpPr>
      <dsp:spPr>
        <a:xfrm>
          <a:off x="5200772" y="1927614"/>
          <a:ext cx="564595" cy="4116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4C07C1-B58B-4FB7-A476-FDF2C67A5E97}">
      <dsp:nvSpPr>
        <dsp:cNvPr id="0" name=""/>
        <dsp:cNvSpPr/>
      </dsp:nvSpPr>
      <dsp:spPr>
        <a:xfrm>
          <a:off x="5227262" y="1952780"/>
          <a:ext cx="564595" cy="4116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b="1" kern="1200" dirty="0"/>
            <a:t>ח</a:t>
          </a:r>
          <a:r>
            <a:rPr lang="he-IL" sz="1400" kern="1200" dirty="0"/>
            <a:t>רות</a:t>
          </a:r>
          <a:endParaRPr lang="en-US" sz="1400" kern="1200" dirty="0"/>
        </a:p>
      </dsp:txBody>
      <dsp:txXfrm>
        <a:off x="5239320" y="1964838"/>
        <a:ext cx="540479" cy="387563"/>
      </dsp:txXfrm>
    </dsp:sp>
    <dsp:sp modelId="{A1515203-980F-448A-8CEB-87BA29B0C175}">
      <dsp:nvSpPr>
        <dsp:cNvPr id="0" name=""/>
        <dsp:cNvSpPr/>
      </dsp:nvSpPr>
      <dsp:spPr>
        <a:xfrm>
          <a:off x="5704827" y="1927614"/>
          <a:ext cx="648852" cy="3865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38BF34-E627-4631-A1E5-06A4D834EA94}">
      <dsp:nvSpPr>
        <dsp:cNvPr id="0" name=""/>
        <dsp:cNvSpPr/>
      </dsp:nvSpPr>
      <dsp:spPr>
        <a:xfrm>
          <a:off x="5731318" y="1952780"/>
          <a:ext cx="648852" cy="3865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b="1" kern="1200" dirty="0"/>
            <a:t>כ</a:t>
          </a:r>
          <a:r>
            <a:rPr lang="he-IL" sz="1200" kern="1200" dirty="0"/>
            <a:t>בוד</a:t>
          </a:r>
          <a:endParaRPr lang="en-US" sz="1200" kern="1200" dirty="0"/>
        </a:p>
      </dsp:txBody>
      <dsp:txXfrm>
        <a:off x="5742640" y="1964102"/>
        <a:ext cx="626208" cy="363919"/>
      </dsp:txXfrm>
    </dsp:sp>
    <dsp:sp modelId="{2640D28B-1521-4D1B-B304-F6B5E618E5C6}">
      <dsp:nvSpPr>
        <dsp:cNvPr id="0" name=""/>
        <dsp:cNvSpPr/>
      </dsp:nvSpPr>
      <dsp:spPr>
        <a:xfrm>
          <a:off x="6352901" y="1927614"/>
          <a:ext cx="876815" cy="7416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D69CD7-5AB7-4ED8-B3A2-3A4A103B3BC3}">
      <dsp:nvSpPr>
        <dsp:cNvPr id="0" name=""/>
        <dsp:cNvSpPr/>
      </dsp:nvSpPr>
      <dsp:spPr>
        <a:xfrm>
          <a:off x="6379391" y="1952780"/>
          <a:ext cx="876815" cy="7416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b="1" kern="1200" dirty="0"/>
            <a:t>ה</a:t>
          </a:r>
          <a:r>
            <a:rPr lang="he-IL" sz="1200" kern="1200" dirty="0"/>
            <a:t>ליך</a:t>
          </a:r>
        </a:p>
        <a:p>
          <a:pPr marL="0" lvl="0" indent="0" algn="ctr" defTabSz="711200">
            <a:lnSpc>
              <a:spcPct val="90000"/>
            </a:lnSpc>
            <a:spcBef>
              <a:spcPct val="0"/>
            </a:spcBef>
            <a:spcAft>
              <a:spcPct val="35000"/>
            </a:spcAft>
            <a:buNone/>
          </a:pPr>
          <a:r>
            <a:rPr lang="he-IL" sz="1200" kern="1200" dirty="0"/>
            <a:t>(משפטי) הוגן</a:t>
          </a:r>
          <a:endParaRPr lang="en-US" sz="1200" kern="1200" dirty="0"/>
        </a:p>
      </dsp:txBody>
      <dsp:txXfrm>
        <a:off x="6401112" y="1974501"/>
        <a:ext cx="833373" cy="698167"/>
      </dsp:txXfrm>
    </dsp:sp>
    <dsp:sp modelId="{38F01D9B-30C4-4F70-B88D-B3C82289F60B}">
      <dsp:nvSpPr>
        <dsp:cNvPr id="0" name=""/>
        <dsp:cNvSpPr/>
      </dsp:nvSpPr>
      <dsp:spPr>
        <a:xfrm>
          <a:off x="7216995" y="1927614"/>
          <a:ext cx="617680" cy="4480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08303-D97B-40BF-9EEF-DA463D070F0E}">
      <dsp:nvSpPr>
        <dsp:cNvPr id="0" name=""/>
        <dsp:cNvSpPr/>
      </dsp:nvSpPr>
      <dsp:spPr>
        <a:xfrm>
          <a:off x="7243486" y="1952780"/>
          <a:ext cx="617680" cy="4480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b="1" kern="1200" dirty="0" err="1"/>
            <a:t>ש</a:t>
          </a:r>
          <a:r>
            <a:rPr lang="he-IL" sz="1200" kern="1200" dirty="0" err="1"/>
            <a:t>יוויון</a:t>
          </a:r>
          <a:endParaRPr lang="en-US" sz="1200" kern="1200" dirty="0"/>
        </a:p>
      </dsp:txBody>
      <dsp:txXfrm>
        <a:off x="7256608" y="1965902"/>
        <a:ext cx="591436" cy="421761"/>
      </dsp:txXfrm>
    </dsp:sp>
    <dsp:sp modelId="{4279D068-C930-4EF6-A6E5-462ED9B51C2C}">
      <dsp:nvSpPr>
        <dsp:cNvPr id="0" name=""/>
        <dsp:cNvSpPr/>
      </dsp:nvSpPr>
      <dsp:spPr>
        <a:xfrm>
          <a:off x="7865067" y="1927614"/>
          <a:ext cx="602159" cy="4234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8DE564-8400-4DB5-A15B-C18D8A3A14DD}">
      <dsp:nvSpPr>
        <dsp:cNvPr id="0" name=""/>
        <dsp:cNvSpPr/>
      </dsp:nvSpPr>
      <dsp:spPr>
        <a:xfrm>
          <a:off x="7891557" y="1952780"/>
          <a:ext cx="602159" cy="4234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b="1" kern="1200" dirty="0"/>
            <a:t>ח</a:t>
          </a:r>
          <a:r>
            <a:rPr lang="he-IL" sz="1200" kern="1200" dirty="0"/>
            <a:t>יים וביטחון</a:t>
          </a:r>
          <a:endParaRPr lang="en-US" sz="1200" kern="1200" dirty="0"/>
        </a:p>
      </dsp:txBody>
      <dsp:txXfrm>
        <a:off x="7903960" y="1965183"/>
        <a:ext cx="577353" cy="398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81274-9082-42A7-B996-15EA36B845A6}">
      <dsp:nvSpPr>
        <dsp:cNvPr id="0" name=""/>
        <dsp:cNvSpPr/>
      </dsp:nvSpPr>
      <dsp:spPr>
        <a:xfrm>
          <a:off x="534" y="0"/>
          <a:ext cx="2298278" cy="2664295"/>
        </a:xfrm>
        <a:prstGeom prst="roundRect">
          <a:avLst>
            <a:gd name="adj" fmla="val 5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rtl="1">
            <a:lnSpc>
              <a:spcPct val="90000"/>
            </a:lnSpc>
            <a:spcBef>
              <a:spcPct val="0"/>
            </a:spcBef>
            <a:spcAft>
              <a:spcPct val="35000"/>
            </a:spcAft>
            <a:buNone/>
          </a:pPr>
          <a:r>
            <a:rPr lang="he-IL" sz="2600" kern="1200" dirty="0">
              <a:solidFill>
                <a:sysClr val="window" lastClr="FFFFFF"/>
              </a:solidFill>
              <a:latin typeface="Calibri"/>
              <a:ea typeface="+mn-ea"/>
              <a:cs typeface="Arial"/>
            </a:rPr>
            <a:t>3</a:t>
          </a:r>
        </a:p>
      </dsp:txBody>
      <dsp:txXfrm rot="16200000">
        <a:off x="-855268" y="869264"/>
        <a:ext cx="2171260" cy="446193"/>
      </dsp:txXfrm>
    </dsp:sp>
    <dsp:sp modelId="{8259765B-13E2-4412-A244-81543CC36345}">
      <dsp:nvSpPr>
        <dsp:cNvPr id="0" name=""/>
        <dsp:cNvSpPr/>
      </dsp:nvSpPr>
      <dsp:spPr>
        <a:xfrm>
          <a:off x="460189" y="0"/>
          <a:ext cx="1712217" cy="26642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299" rIns="0" bIns="0" numCol="1" spcCol="1270" anchor="t" anchorCtr="0">
          <a:noAutofit/>
        </a:bodyPr>
        <a:lstStyle/>
        <a:p>
          <a:pPr marL="0" lvl="0" indent="0" algn="ctr" defTabSz="1377950" rtl="1">
            <a:lnSpc>
              <a:spcPct val="90000"/>
            </a:lnSpc>
            <a:spcBef>
              <a:spcPct val="0"/>
            </a:spcBef>
            <a:spcAft>
              <a:spcPct val="35000"/>
            </a:spcAft>
            <a:buNone/>
          </a:pPr>
          <a:r>
            <a:rPr lang="he-IL" sz="3100" kern="1200" dirty="0">
              <a:solidFill>
                <a:srgbClr val="4F81BD"/>
              </a:solidFill>
              <a:latin typeface="Aharoni" pitchFamily="2" charset="-79"/>
              <a:ea typeface="+mn-ea"/>
              <a:cs typeface="Aharoni" pitchFamily="2" charset="-79"/>
            </a:rPr>
            <a:t>כבוד הנובע מהתנהגותו של האדם אל אחרים: </a:t>
          </a:r>
        </a:p>
        <a:p>
          <a:pPr marL="0" lvl="0" indent="0" algn="ctr" defTabSz="1377950" rtl="1">
            <a:lnSpc>
              <a:spcPct val="90000"/>
            </a:lnSpc>
            <a:spcBef>
              <a:spcPct val="0"/>
            </a:spcBef>
            <a:spcAft>
              <a:spcPct val="35000"/>
            </a:spcAft>
            <a:buNone/>
          </a:pPr>
          <a:r>
            <a:rPr lang="he-IL" sz="3100" b="1" u="sng" kern="1200" dirty="0">
              <a:solidFill>
                <a:srgbClr val="4F81BD"/>
              </a:solidFill>
              <a:latin typeface="Aharoni" pitchFamily="2" charset="-79"/>
              <a:ea typeface="+mn-ea"/>
              <a:cs typeface="Aharoni" pitchFamily="2" charset="-79"/>
            </a:rPr>
            <a:t>כבוד לזכויות של האחר</a:t>
          </a:r>
        </a:p>
      </dsp:txBody>
      <dsp:txXfrm>
        <a:off x="460189" y="0"/>
        <a:ext cx="1712217" cy="2664295"/>
      </dsp:txXfrm>
    </dsp:sp>
    <dsp:sp modelId="{0A6CA9D8-73AF-47EB-A3E7-C6CC6CF643AB}">
      <dsp:nvSpPr>
        <dsp:cNvPr id="0" name=""/>
        <dsp:cNvSpPr/>
      </dsp:nvSpPr>
      <dsp:spPr>
        <a:xfrm>
          <a:off x="2250755" y="0"/>
          <a:ext cx="2298278" cy="2664295"/>
        </a:xfrm>
        <a:prstGeom prst="roundRect">
          <a:avLst>
            <a:gd name="adj" fmla="val 5000"/>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rtl="1">
            <a:lnSpc>
              <a:spcPct val="90000"/>
            </a:lnSpc>
            <a:spcBef>
              <a:spcPct val="0"/>
            </a:spcBef>
            <a:spcAft>
              <a:spcPct val="35000"/>
            </a:spcAft>
            <a:buNone/>
          </a:pPr>
          <a:r>
            <a:rPr lang="he-IL" sz="2600" kern="1200" dirty="0">
              <a:solidFill>
                <a:sysClr val="window" lastClr="FFFFFF"/>
              </a:solidFill>
              <a:latin typeface="Calibri"/>
              <a:ea typeface="+mn-ea"/>
              <a:cs typeface="Arial"/>
            </a:rPr>
            <a:t>2</a:t>
          </a:r>
        </a:p>
      </dsp:txBody>
      <dsp:txXfrm rot="16200000">
        <a:off x="1394953" y="869264"/>
        <a:ext cx="2171260" cy="446193"/>
      </dsp:txXfrm>
    </dsp:sp>
    <dsp:sp modelId="{88AA12E9-8EC6-4ADE-A770-77434A0C447C}">
      <dsp:nvSpPr>
        <dsp:cNvPr id="0" name=""/>
        <dsp:cNvSpPr/>
      </dsp:nvSpPr>
      <dsp:spPr>
        <a:xfrm rot="5400000">
          <a:off x="2212565" y="2142048"/>
          <a:ext cx="391775" cy="344741"/>
        </a:xfrm>
        <a:prstGeom prst="leftArrow">
          <a:avLst/>
        </a:prstGeom>
        <a:solidFill>
          <a:sysClr val="window" lastClr="FFFFFF">
            <a:hueOff val="0"/>
            <a:satOff val="0"/>
            <a:lumOff val="0"/>
            <a:alphaOff val="0"/>
          </a:sys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C4796F4-F964-433C-B744-B05F424799CC}">
      <dsp:nvSpPr>
        <dsp:cNvPr id="0" name=""/>
        <dsp:cNvSpPr/>
      </dsp:nvSpPr>
      <dsp:spPr>
        <a:xfrm>
          <a:off x="2710411" y="0"/>
          <a:ext cx="1712217" cy="26642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299" rIns="0" bIns="0" numCol="1" spcCol="1270" anchor="t" anchorCtr="0">
          <a:noAutofit/>
        </a:bodyPr>
        <a:lstStyle/>
        <a:p>
          <a:pPr marL="0" lvl="0" indent="0" algn="ctr" defTabSz="1377950" rtl="1">
            <a:lnSpc>
              <a:spcPct val="90000"/>
            </a:lnSpc>
            <a:spcBef>
              <a:spcPct val="0"/>
            </a:spcBef>
            <a:spcAft>
              <a:spcPct val="35000"/>
            </a:spcAft>
            <a:buNone/>
          </a:pPr>
          <a:r>
            <a:rPr lang="he-IL" sz="3100" kern="1200" dirty="0">
              <a:solidFill>
                <a:srgbClr val="4F81BD"/>
              </a:solidFill>
              <a:latin typeface="Aharoni" pitchFamily="2" charset="-79"/>
              <a:ea typeface="+mn-ea"/>
              <a:cs typeface="Aharoni" pitchFamily="2" charset="-79"/>
            </a:rPr>
            <a:t>כבוד המבוסס על האדם יכולותייו וכישוריו- </a:t>
          </a:r>
          <a:r>
            <a:rPr lang="he-IL" sz="3100" b="1" u="sng" kern="1200" dirty="0">
              <a:solidFill>
                <a:srgbClr val="4F81BD"/>
              </a:solidFill>
              <a:latin typeface="Aharoni" pitchFamily="2" charset="-79"/>
              <a:ea typeface="+mn-ea"/>
              <a:cs typeface="Aharoni" pitchFamily="2" charset="-79"/>
            </a:rPr>
            <a:t>הכבוד הסגולי</a:t>
          </a:r>
        </a:p>
      </dsp:txBody>
      <dsp:txXfrm>
        <a:off x="2710411" y="0"/>
        <a:ext cx="1712217" cy="2664295"/>
      </dsp:txXfrm>
    </dsp:sp>
    <dsp:sp modelId="{B93B185F-086C-4867-AA38-9BB9411ECE4C}">
      <dsp:nvSpPr>
        <dsp:cNvPr id="0" name=""/>
        <dsp:cNvSpPr/>
      </dsp:nvSpPr>
      <dsp:spPr>
        <a:xfrm>
          <a:off x="4539933" y="0"/>
          <a:ext cx="2298278" cy="2664295"/>
        </a:xfrm>
        <a:prstGeom prst="roundRect">
          <a:avLst>
            <a:gd name="adj" fmla="val 5000"/>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rtl="1">
            <a:lnSpc>
              <a:spcPct val="90000"/>
            </a:lnSpc>
            <a:spcBef>
              <a:spcPct val="0"/>
            </a:spcBef>
            <a:spcAft>
              <a:spcPct val="35000"/>
            </a:spcAft>
            <a:buNone/>
          </a:pPr>
          <a:r>
            <a:rPr lang="he-IL" sz="2600" kern="1200" dirty="0">
              <a:solidFill>
                <a:sysClr val="window" lastClr="FFFFFF"/>
              </a:solidFill>
              <a:latin typeface="Calibri"/>
              <a:ea typeface="+mn-ea"/>
              <a:cs typeface="Arial"/>
            </a:rPr>
            <a:t>1</a:t>
          </a:r>
        </a:p>
      </dsp:txBody>
      <dsp:txXfrm rot="16200000">
        <a:off x="3684130" y="869264"/>
        <a:ext cx="2171260" cy="446193"/>
      </dsp:txXfrm>
    </dsp:sp>
    <dsp:sp modelId="{01E1CA5B-2A36-4434-B100-CEFCD2EF9F07}">
      <dsp:nvSpPr>
        <dsp:cNvPr id="0" name=""/>
        <dsp:cNvSpPr/>
      </dsp:nvSpPr>
      <dsp:spPr>
        <a:xfrm rot="5400000">
          <a:off x="4573574" y="2112986"/>
          <a:ext cx="391775" cy="344741"/>
        </a:xfrm>
        <a:prstGeom prst="leftArrow">
          <a:avLst/>
        </a:prstGeom>
        <a:solidFill>
          <a:sysClr val="window" lastClr="FFFFFF">
            <a:hueOff val="0"/>
            <a:satOff val="0"/>
            <a:lumOff val="0"/>
            <a:alphaOff val="0"/>
          </a:sysClr>
        </a:solidFill>
        <a:ln w="25400" cap="flat" cmpd="sng" algn="ctr">
          <a:solidFill>
            <a:srgbClr val="4BACC6">
              <a:hueOff val="-9933876"/>
              <a:satOff val="39811"/>
              <a:lumOff val="8628"/>
              <a:alphaOff val="0"/>
            </a:srgbClr>
          </a:solidFill>
          <a:prstDash val="solid"/>
        </a:ln>
        <a:effectLst/>
      </dsp:spPr>
      <dsp:style>
        <a:lnRef idx="2">
          <a:scrgbClr r="0" g="0" b="0"/>
        </a:lnRef>
        <a:fillRef idx="1">
          <a:scrgbClr r="0" g="0" b="0"/>
        </a:fillRef>
        <a:effectRef idx="0">
          <a:scrgbClr r="0" g="0" b="0"/>
        </a:effectRef>
        <a:fontRef idx="minor"/>
      </dsp:style>
    </dsp:sp>
    <dsp:sp modelId="{ACB4DDCB-738D-4DF2-A0C1-D33BB49B7D2A}">
      <dsp:nvSpPr>
        <dsp:cNvPr id="0" name=""/>
        <dsp:cNvSpPr/>
      </dsp:nvSpPr>
      <dsp:spPr>
        <a:xfrm>
          <a:off x="4999589" y="0"/>
          <a:ext cx="1712217" cy="26642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299" rIns="0" bIns="0" numCol="1" spcCol="1270" anchor="t" anchorCtr="0">
          <a:noAutofit/>
        </a:bodyPr>
        <a:lstStyle/>
        <a:p>
          <a:pPr marL="0" lvl="0" indent="0" algn="r" defTabSz="1377950" rtl="1">
            <a:lnSpc>
              <a:spcPct val="90000"/>
            </a:lnSpc>
            <a:spcBef>
              <a:spcPct val="0"/>
            </a:spcBef>
            <a:spcAft>
              <a:spcPct val="35000"/>
            </a:spcAft>
            <a:buNone/>
          </a:pPr>
          <a:r>
            <a:rPr lang="he-IL" sz="3100" kern="1200" dirty="0">
              <a:solidFill>
                <a:srgbClr val="4F81BD"/>
              </a:solidFill>
              <a:latin typeface="Aharoni" pitchFamily="2" charset="-79"/>
              <a:ea typeface="+mn-ea"/>
              <a:cs typeface="Aharoni" pitchFamily="2" charset="-79"/>
            </a:rPr>
            <a:t>כבוד המבוסס על תפקיד וסמכות- </a:t>
          </a:r>
        </a:p>
        <a:p>
          <a:pPr marL="0" lvl="0" indent="0" algn="r" defTabSz="1377950" rtl="1">
            <a:lnSpc>
              <a:spcPct val="90000"/>
            </a:lnSpc>
            <a:spcBef>
              <a:spcPct val="0"/>
            </a:spcBef>
            <a:spcAft>
              <a:spcPct val="35000"/>
            </a:spcAft>
            <a:buNone/>
          </a:pPr>
          <a:r>
            <a:rPr lang="he-IL" sz="3100" b="1" u="sng" kern="1200" dirty="0">
              <a:solidFill>
                <a:srgbClr val="4F81BD"/>
              </a:solidFill>
              <a:latin typeface="Aharoni" pitchFamily="2" charset="-79"/>
              <a:ea typeface="+mn-ea"/>
              <a:cs typeface="Aharoni" pitchFamily="2" charset="-79"/>
            </a:rPr>
            <a:t>הדרת כבוד</a:t>
          </a:r>
        </a:p>
      </dsp:txBody>
      <dsp:txXfrm>
        <a:off x="4999589" y="0"/>
        <a:ext cx="1712217" cy="26642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BFF196C-91B1-4C77-817B-FCE7C7B9421E}" type="datetimeFigureOut">
              <a:rPr lang="he-IL" smtClean="0"/>
              <a:t>י"ט/אב/תשפ"ה</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4A6E069-034F-4687-B6DA-E473C1836DB6}" type="slidenum">
              <a:rPr lang="he-IL" smtClean="0"/>
              <a:t>‹#›</a:t>
            </a:fld>
            <a:endParaRPr lang="he-IL"/>
          </a:p>
        </p:txBody>
      </p:sp>
    </p:spTree>
    <p:extLst>
      <p:ext uri="{BB962C8B-B14F-4D97-AF65-F5344CB8AC3E}">
        <p14:creationId xmlns:p14="http://schemas.microsoft.com/office/powerpoint/2010/main" val="36645853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4A6E069-034F-4687-B6DA-E473C1836DB6}" type="slidenum">
              <a:rPr lang="he-IL" smtClean="0"/>
              <a:t>8</a:t>
            </a:fld>
            <a:endParaRPr lang="he-IL"/>
          </a:p>
        </p:txBody>
      </p:sp>
    </p:spTree>
    <p:extLst>
      <p:ext uri="{BB962C8B-B14F-4D97-AF65-F5344CB8AC3E}">
        <p14:creationId xmlns:p14="http://schemas.microsoft.com/office/powerpoint/2010/main" val="281942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30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4" name="כותרת 13"/>
          <p:cNvSpPr>
            <a:spLocks noGrp="1"/>
          </p:cNvSpPr>
          <p:nvPr>
            <p:ph type="ctrTitle"/>
          </p:nvPr>
        </p:nvSpPr>
        <p:spPr>
          <a:xfrm>
            <a:off x="1432560" y="359898"/>
            <a:ext cx="7406640" cy="1472184"/>
          </a:xfrm>
        </p:spPr>
        <p:txBody>
          <a:bodyPr anchor="b"/>
          <a:lstStyle>
            <a:lvl1pPr algn="l">
              <a:defRPr/>
            </a:lvl1pPr>
            <a:extLst/>
          </a:lstStyle>
          <a:p>
            <a:r>
              <a:rPr kumimoji="0" lang="he-IL"/>
              <a:t>לחץ כדי לערוך סגנון כותרת של תבנית בסיס</a:t>
            </a:r>
            <a:endParaRPr kumimoji="0" lang="en-US"/>
          </a:p>
        </p:txBody>
      </p:sp>
      <p:sp>
        <p:nvSpPr>
          <p:cNvPr id="22" name="כותרת משנה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a:t>לחץ כדי לערוך סגנון כותרת משנה של תבנית בסיס</a:t>
            </a:r>
            <a:endParaRPr kumimoji="0" lang="en-US"/>
          </a:p>
        </p:txBody>
      </p:sp>
      <p:sp>
        <p:nvSpPr>
          <p:cNvPr id="7" name="מציין מיקום של תאריך 6"/>
          <p:cNvSpPr>
            <a:spLocks noGrp="1"/>
          </p:cNvSpPr>
          <p:nvPr>
            <p:ph type="dt" sz="half" idx="10"/>
          </p:nvPr>
        </p:nvSpPr>
        <p:spPr/>
        <p:txBody>
          <a:bodyPr/>
          <a:lstStyle/>
          <a:p>
            <a:fld id="{A495CC2B-75B7-46C2-BC8A-78200BDEE1A0}" type="datetimeFigureOut">
              <a:rPr lang="he-IL" smtClean="0"/>
              <a:t>י"ט/אב/תשפ"ה</a:t>
            </a:fld>
            <a:endParaRPr lang="he-IL"/>
          </a:p>
        </p:txBody>
      </p:sp>
      <p:sp>
        <p:nvSpPr>
          <p:cNvPr id="20" name="מציין מיקום של כותרת תחתונה 19"/>
          <p:cNvSpPr>
            <a:spLocks noGrp="1"/>
          </p:cNvSpPr>
          <p:nvPr>
            <p:ph type="ftr" sz="quarter" idx="11"/>
          </p:nvPr>
        </p:nvSpPr>
        <p:spPr/>
        <p:txBody>
          <a:bodyPr/>
          <a:lstStyle/>
          <a:p>
            <a:endParaRPr lang="he-IL"/>
          </a:p>
        </p:txBody>
      </p:sp>
      <p:sp>
        <p:nvSpPr>
          <p:cNvPr id="10" name="מציין מיקום של מספר שקופית 9"/>
          <p:cNvSpPr>
            <a:spLocks noGrp="1"/>
          </p:cNvSpPr>
          <p:nvPr>
            <p:ph type="sldNum" sz="quarter" idx="12"/>
          </p:nvPr>
        </p:nvSpPr>
        <p:spPr/>
        <p:txBody>
          <a:bodyPr/>
          <a:lstStyle/>
          <a:p>
            <a:fld id="{8B18086E-8685-4902-99F4-55D7A8DB8E82}" type="slidenum">
              <a:rPr lang="he-IL" smtClean="0"/>
              <a:t>‹#›</a:t>
            </a:fld>
            <a:endParaRPr lang="he-IL"/>
          </a:p>
        </p:txBody>
      </p:sp>
      <p:sp>
        <p:nvSpPr>
          <p:cNvPr id="8" name="אליפסה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אליפסה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A495CC2B-75B7-46C2-BC8A-78200BDEE1A0}" type="datetimeFigureOut">
              <a:rPr lang="he-IL" smtClean="0"/>
              <a:t>י"ט/אב/תשפ"ה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18086E-8685-4902-99F4-55D7A8DB8E82}"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274639"/>
            <a:ext cx="18288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1143000" y="274640"/>
            <a:ext cx="55626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A495CC2B-75B7-46C2-BC8A-78200BDEE1A0}" type="datetimeFigureOut">
              <a:rPr lang="he-IL" smtClean="0"/>
              <a:t>י"ט/אב/תשפ"ה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18086E-8685-4902-99F4-55D7A8DB8E82}"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A495CC2B-75B7-46C2-BC8A-78200BDEE1A0}" type="datetimeFigureOut">
              <a:rPr lang="he-IL" smtClean="0"/>
              <a:t>י"ט/אב/תשפ"ה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18086E-8685-4902-99F4-55D7A8DB8E82}"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מלבן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495CC2B-75B7-46C2-BC8A-78200BDEE1A0}" type="datetimeFigureOut">
              <a:rPr lang="he-IL" smtClean="0"/>
              <a:t>י"ט/אב/תשפ"ה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18086E-8685-4902-99F4-55D7A8DB8E82}" type="slidenum">
              <a:rPr lang="he-IL" smtClean="0"/>
              <a:t>‹#›</a:t>
            </a:fld>
            <a:endParaRPr lang="he-IL"/>
          </a:p>
        </p:txBody>
      </p:sp>
      <p:sp>
        <p:nvSpPr>
          <p:cNvPr id="10" name="מלבן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אליפסה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אליפסה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320"/>
            <a:ext cx="7498080" cy="1143000"/>
          </a:xfrm>
        </p:spPr>
        <p:txBody>
          <a:bodyPr/>
          <a:lstStyle/>
          <a:p>
            <a:r>
              <a:rPr kumimoji="0" lang="he-IL"/>
              <a:t>לחץ כדי לערוך סגנון כותרת של תבנית בסיס</a:t>
            </a:r>
            <a:endParaRPr kumimoji="0" lang="en-US"/>
          </a:p>
        </p:txBody>
      </p:sp>
      <p:sp>
        <p:nvSpPr>
          <p:cNvPr id="3" name="מציין מיקום תוכן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תוכן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5" name="מציין מיקום של תאריך 4"/>
          <p:cNvSpPr>
            <a:spLocks noGrp="1"/>
          </p:cNvSpPr>
          <p:nvPr>
            <p:ph type="dt" sz="half" idx="10"/>
          </p:nvPr>
        </p:nvSpPr>
        <p:spPr/>
        <p:txBody>
          <a:bodyPr/>
          <a:lstStyle/>
          <a:p>
            <a:fld id="{A495CC2B-75B7-46C2-BC8A-78200BDEE1A0}" type="datetimeFigureOut">
              <a:rPr lang="he-IL" smtClean="0"/>
              <a:t>י"ט/אב/תשפ"ה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B18086E-8685-4902-99F4-55D7A8DB8E82}"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a:t>לחץ כדי לערוך סגנונות טקסט של תבנית בסיס</a:t>
            </a:r>
          </a:p>
        </p:txBody>
      </p:sp>
      <p:sp>
        <p:nvSpPr>
          <p:cNvPr id="4" name="מציין מיקום טקסט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a:t>לחץ כדי לערוך סגנונות טקסט של תבנית בסיס</a:t>
            </a:r>
          </a:p>
        </p:txBody>
      </p:sp>
      <p:sp>
        <p:nvSpPr>
          <p:cNvPr id="5" name="מציין מיקום תוכן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6" name="מציין מיקום תוכן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0"/>
          </p:nvPr>
        </p:nvSpPr>
        <p:spPr/>
        <p:txBody>
          <a:bodyPr/>
          <a:lstStyle/>
          <a:p>
            <a:fld id="{A495CC2B-75B7-46C2-BC8A-78200BDEE1A0}" type="datetimeFigureOut">
              <a:rPr lang="he-IL" smtClean="0"/>
              <a:t>י"ט/אב/תשפ"ה</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B18086E-8685-4902-99F4-55D7A8DB8E82}"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320"/>
            <a:ext cx="7498080" cy="1143000"/>
          </a:xfrm>
        </p:spPr>
        <p:txBody>
          <a:bodyPr anchor="ctr"/>
          <a:lstStyle/>
          <a:p>
            <a:r>
              <a:rPr kumimoji="0" lang="he-IL"/>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A495CC2B-75B7-46C2-BC8A-78200BDEE1A0}" type="datetimeFigureOut">
              <a:rPr lang="he-IL" smtClean="0"/>
              <a:t>י"ט/אב/תשפ"ה</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B18086E-8685-4902-99F4-55D7A8DB8E82}"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מלבן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מציין מיקום של תאריך 1"/>
          <p:cNvSpPr>
            <a:spLocks noGrp="1"/>
          </p:cNvSpPr>
          <p:nvPr>
            <p:ph type="dt" sz="half" idx="10"/>
          </p:nvPr>
        </p:nvSpPr>
        <p:spPr/>
        <p:txBody>
          <a:bodyPr/>
          <a:lstStyle/>
          <a:p>
            <a:fld id="{A495CC2B-75B7-46C2-BC8A-78200BDEE1A0}" type="datetimeFigureOut">
              <a:rPr lang="he-IL" smtClean="0"/>
              <a:t>י"ט/אב/תשפ"ה</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B18086E-8685-4902-99F4-55D7A8DB8E82}" type="slidenum">
              <a:rPr lang="he-IL" smtClean="0"/>
              <a:t>‹#›</a:t>
            </a:fld>
            <a:endParaRPr lang="he-IL"/>
          </a:p>
        </p:txBody>
      </p:sp>
      <p:sp>
        <p:nvSpPr>
          <p:cNvPr id="6" name="מלבן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he-IL"/>
              <a:t>לחץ כדי לערוך סגנונות טקסט של תבנית בסיס</a:t>
            </a:r>
          </a:p>
        </p:txBody>
      </p:sp>
      <p:sp>
        <p:nvSpPr>
          <p:cNvPr id="4" name="מציין מיקום תוכן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5" name="מציין מיקום של תאריך 4"/>
          <p:cNvSpPr>
            <a:spLocks noGrp="1"/>
          </p:cNvSpPr>
          <p:nvPr>
            <p:ph type="dt" sz="half" idx="10"/>
          </p:nvPr>
        </p:nvSpPr>
        <p:spPr/>
        <p:txBody>
          <a:bodyPr/>
          <a:lstStyle/>
          <a:p>
            <a:fld id="{A495CC2B-75B7-46C2-BC8A-78200BDEE1A0}" type="datetimeFigureOut">
              <a:rPr lang="he-IL" smtClean="0"/>
              <a:t>י"ט/אב/תשפ"ה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B18086E-8685-4902-99F4-55D7A8DB8E82}"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he-IL"/>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A495CC2B-75B7-46C2-BC8A-78200BDEE1A0}" type="datetimeFigureOut">
              <a:rPr lang="he-IL" smtClean="0"/>
              <a:t>י"ט/אב/תשפ"ה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B18086E-8685-4902-99F4-55D7A8DB8E82}" type="slidenum">
              <a:rPr lang="he-IL" smtClean="0"/>
              <a:t>‹#›</a:t>
            </a:fld>
            <a:endParaRPr lang="he-IL"/>
          </a:p>
        </p:txBody>
      </p:sp>
      <p:sp>
        <p:nvSpPr>
          <p:cNvPr id="8" name="מלבן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מציין מיקום של תמונה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he-IL"/>
              <a:t>לחץ על הסמל כדי להוסיף תמונה</a:t>
            </a:r>
            <a:endParaRPr kumimoji="0" lang="en-US" dirty="0"/>
          </a:p>
        </p:txBody>
      </p:sp>
      <p:sp>
        <p:nvSpPr>
          <p:cNvPr id="9" name="תרשים זרימה: תהליך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תרשים זרימה: תהליך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מציין מיקום טקסט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he-IL"/>
              <a:t>לחץ כדי לערוך סגנונות טקסט של תבנית בסיס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עוגה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אליפסה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טבעת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לבן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מציין מיקום של כותרת 4"/>
          <p:cNvSpPr>
            <a:spLocks noGrp="1"/>
          </p:cNvSpPr>
          <p:nvPr>
            <p:ph type="title"/>
          </p:nvPr>
        </p:nvSpPr>
        <p:spPr>
          <a:xfrm>
            <a:off x="1435608" y="274638"/>
            <a:ext cx="7498080" cy="1143000"/>
          </a:xfrm>
          <a:prstGeom prst="rect">
            <a:avLst/>
          </a:prstGeom>
        </p:spPr>
        <p:txBody>
          <a:bodyPr anchor="ctr">
            <a:normAutofit/>
          </a:bodyPr>
          <a:lstStyle/>
          <a:p>
            <a:r>
              <a:rPr kumimoji="0" lang="he-IL"/>
              <a:t>לחץ כדי לערוך סגנון כותרת של תבנית בסיס</a:t>
            </a:r>
            <a:endParaRPr kumimoji="0" lang="en-US"/>
          </a:p>
        </p:txBody>
      </p:sp>
      <p:sp>
        <p:nvSpPr>
          <p:cNvPr id="9" name="מציין מיקום טקסט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24" name="מציין מיקום של תאריך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495CC2B-75B7-46C2-BC8A-78200BDEE1A0}" type="datetimeFigureOut">
              <a:rPr lang="he-IL" smtClean="0"/>
              <a:t>י"ט/אב/תשפ"ה</a:t>
            </a:fld>
            <a:endParaRPr lang="he-IL"/>
          </a:p>
        </p:txBody>
      </p:sp>
      <p:sp>
        <p:nvSpPr>
          <p:cNvPr id="10" name="מציין מיקום של כותרת תחתונה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he-IL"/>
          </a:p>
        </p:txBody>
      </p:sp>
      <p:sp>
        <p:nvSpPr>
          <p:cNvPr id="22" name="מציין מיקום של מספר שקופית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B18086E-8685-4902-99F4-55D7A8DB8E82}" type="slidenum">
              <a:rPr lang="he-IL" smtClean="0"/>
              <a:t>‹#›</a:t>
            </a:fld>
            <a:endParaRPr lang="he-IL"/>
          </a:p>
        </p:txBody>
      </p:sp>
      <p:sp>
        <p:nvSpPr>
          <p:cNvPr id="15" name="מלבן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QBaiXADQnD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eAcvYbk6Al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_r0cD5qu7_g" TargetMode="External"/><Relationship Id="rId2" Type="http://schemas.openxmlformats.org/officeDocument/2006/relationships/hyperlink" Target="https://www.youtube.com/watch?v=GEqDamgwAN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dk2gfaWaCxM" TargetMode="External"/><Relationship Id="rId2" Type="http://schemas.openxmlformats.org/officeDocument/2006/relationships/hyperlink" Target="https://www.youtube.com/watch?v=k2PJ6T7U2eU&amp;feature=youtu.be"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1enq3SeuTLc"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EZHwJ_2x51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youtube.com/watch?time_continue=1&amp;v=XucRn68tMQQ"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Rz-xsKZYnP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net.co.il/articles/0,7340,L-5065912,00.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JmkqNEa1cy4"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6256" y="908720"/>
            <a:ext cx="1296144" cy="369332"/>
          </a:xfrm>
          <a:prstGeom prst="rect">
            <a:avLst/>
          </a:prstGeom>
          <a:noFill/>
        </p:spPr>
        <p:txBody>
          <a:bodyPr wrap="square" rtlCol="1">
            <a:spAutoFit/>
          </a:bodyPr>
          <a:lstStyle/>
          <a:p>
            <a:r>
              <a:rPr lang="he-IL" dirty="0"/>
              <a:t>בס"ד</a:t>
            </a:r>
          </a:p>
        </p:txBody>
      </p:sp>
      <p:sp>
        <p:nvSpPr>
          <p:cNvPr id="13" name="מלבן 12">
            <a:extLst>
              <a:ext uri="{FF2B5EF4-FFF2-40B4-BE49-F238E27FC236}">
                <a16:creationId xmlns:a16="http://schemas.microsoft.com/office/drawing/2014/main" id="{CE05852F-48E5-4FCE-B422-34EFD76B70BD}"/>
              </a:ext>
            </a:extLst>
          </p:cNvPr>
          <p:cNvSpPr/>
          <p:nvPr/>
        </p:nvSpPr>
        <p:spPr>
          <a:xfrm>
            <a:off x="2751751" y="1628800"/>
            <a:ext cx="4796102" cy="2554545"/>
          </a:xfrm>
          <a:prstGeom prst="rect">
            <a:avLst/>
          </a:prstGeom>
          <a:noFill/>
        </p:spPr>
        <p:txBody>
          <a:bodyPr wrap="square" lIns="91440" tIns="45720" rIns="91440" bIns="45720">
            <a:spAutoFit/>
          </a:bodyPr>
          <a:lstStyle/>
          <a:p>
            <a:pPr algn="ctr"/>
            <a:r>
              <a:rPr lang="he-IL" sz="8000" b="1" cap="none" spc="0" dirty="0">
                <a:ln w="6600">
                  <a:solidFill>
                    <a:schemeClr val="accent2"/>
                  </a:solidFill>
                  <a:prstDash val="solid"/>
                </a:ln>
                <a:solidFill>
                  <a:srgbClr val="FFFFFF"/>
                </a:solidFill>
                <a:effectLst>
                  <a:outerShdw dist="38100" dir="2700000" algn="tl" rotWithShape="0">
                    <a:schemeClr val="accent2"/>
                  </a:outerShdw>
                </a:effectLst>
              </a:rPr>
              <a:t>זכויות</a:t>
            </a:r>
          </a:p>
          <a:p>
            <a:pPr algn="ctr"/>
            <a:r>
              <a:rPr lang="he-IL" sz="8000" b="1" dirty="0">
                <a:ln w="6600">
                  <a:solidFill>
                    <a:schemeClr val="accent2"/>
                  </a:solidFill>
                  <a:prstDash val="solid"/>
                </a:ln>
                <a:solidFill>
                  <a:srgbClr val="FFFFFF"/>
                </a:solidFill>
                <a:effectLst>
                  <a:outerShdw dist="38100" dir="2700000" algn="tl" rotWithShape="0">
                    <a:schemeClr val="accent2"/>
                  </a:outerShdw>
                </a:effectLst>
              </a:rPr>
              <a:t>אדם ואזרח</a:t>
            </a:r>
            <a:endParaRPr lang="he-IL"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5" name="תיבת טקסט 14">
            <a:extLst>
              <a:ext uri="{FF2B5EF4-FFF2-40B4-BE49-F238E27FC236}">
                <a16:creationId xmlns:a16="http://schemas.microsoft.com/office/drawing/2014/main" id="{0ADBE82C-47F7-401E-8350-FFFC327541DA}"/>
              </a:ext>
            </a:extLst>
          </p:cNvPr>
          <p:cNvSpPr txBox="1"/>
          <p:nvPr/>
        </p:nvSpPr>
        <p:spPr>
          <a:xfrm>
            <a:off x="1147416" y="5238564"/>
            <a:ext cx="3424584" cy="923330"/>
          </a:xfrm>
          <a:prstGeom prst="rect">
            <a:avLst/>
          </a:prstGeom>
          <a:noFill/>
        </p:spPr>
        <p:txBody>
          <a:bodyPr wrap="square">
            <a:spAutoFit/>
          </a:bodyPr>
          <a:lstStyle/>
          <a:p>
            <a:pPr algn="ctr"/>
            <a:r>
              <a:rPr lang="he-IL" dirty="0"/>
              <a:t>ארגון, איסוף ועריכה </a:t>
            </a:r>
          </a:p>
          <a:p>
            <a:pPr algn="ctr"/>
            <a:r>
              <a:rPr lang="he-IL" dirty="0"/>
              <a:t>אילנית כהן</a:t>
            </a:r>
          </a:p>
          <a:p>
            <a:pPr algn="ctr"/>
            <a:r>
              <a:rPr lang="he-IL" dirty="0"/>
              <a:t>רכזת מקצוע אזרחות</a:t>
            </a:r>
          </a:p>
        </p:txBody>
      </p:sp>
    </p:spTree>
    <p:extLst>
      <p:ext uri="{BB962C8B-B14F-4D97-AF65-F5344CB8AC3E}">
        <p14:creationId xmlns:p14="http://schemas.microsoft.com/office/powerpoint/2010/main" val="1916475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DFB7E2E1-E23A-4769-8A05-BB40AFE0557E}"/>
              </a:ext>
            </a:extLst>
          </p:cNvPr>
          <p:cNvPicPr>
            <a:picLocks noChangeAspect="1"/>
          </p:cNvPicPr>
          <p:nvPr/>
        </p:nvPicPr>
        <p:blipFill rotWithShape="1">
          <a:blip r:embed="rId2"/>
          <a:srcRect l="53081" t="24722" r="6687" b="16529"/>
          <a:stretch/>
        </p:blipFill>
        <p:spPr>
          <a:xfrm>
            <a:off x="3923928" y="116632"/>
            <a:ext cx="4968552" cy="4081310"/>
          </a:xfrm>
          <a:prstGeom prst="rect">
            <a:avLst/>
          </a:prstGeom>
        </p:spPr>
      </p:pic>
      <p:sp>
        <p:nvSpPr>
          <p:cNvPr id="7" name="תיבת טקסט 6">
            <a:extLst>
              <a:ext uri="{FF2B5EF4-FFF2-40B4-BE49-F238E27FC236}">
                <a16:creationId xmlns:a16="http://schemas.microsoft.com/office/drawing/2014/main" id="{7DDE02A9-125E-420E-8E2F-2A0CE1D0784E}"/>
              </a:ext>
            </a:extLst>
          </p:cNvPr>
          <p:cNvSpPr txBox="1"/>
          <p:nvPr/>
        </p:nvSpPr>
        <p:spPr>
          <a:xfrm>
            <a:off x="1331640" y="4509120"/>
            <a:ext cx="4608512" cy="1661802"/>
          </a:xfrm>
          <a:prstGeom prst="rect">
            <a:avLst/>
          </a:prstGeom>
          <a:noFill/>
          <a:ln>
            <a:solidFill>
              <a:schemeClr val="tx1"/>
            </a:solidFill>
          </a:ln>
        </p:spPr>
        <p:txBody>
          <a:bodyPr wrap="square" rtlCol="1">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שביתות הרעב של מחבלים השוהים בכלא, הוא כלי בעזרתו מנסים ללחוץ ולאיים על מדינת ישראל ולגרום לה לשחרר מחבלים.</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הכנסת אישרה לאפשר הזנה בכפייה לאסיר שובת רעב</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325899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6A5E6F38-4614-40EA-91FA-F085677CFBFC}"/>
              </a:ext>
            </a:extLst>
          </p:cNvPr>
          <p:cNvPicPr>
            <a:picLocks noChangeAspect="1"/>
          </p:cNvPicPr>
          <p:nvPr/>
        </p:nvPicPr>
        <p:blipFill>
          <a:blip r:embed="rId2"/>
          <a:stretch>
            <a:fillRect/>
          </a:stretch>
        </p:blipFill>
        <p:spPr>
          <a:xfrm>
            <a:off x="1547664" y="332656"/>
            <a:ext cx="7416824" cy="4069201"/>
          </a:xfrm>
          <a:prstGeom prst="rect">
            <a:avLst/>
          </a:prstGeom>
        </p:spPr>
      </p:pic>
      <p:sp>
        <p:nvSpPr>
          <p:cNvPr id="3" name="תיבת טקסט 2">
            <a:extLst>
              <a:ext uri="{FF2B5EF4-FFF2-40B4-BE49-F238E27FC236}">
                <a16:creationId xmlns:a16="http://schemas.microsoft.com/office/drawing/2014/main" id="{8B47A8B0-D983-4F21-9CBB-D376917C362D}"/>
              </a:ext>
            </a:extLst>
          </p:cNvPr>
          <p:cNvSpPr txBox="1">
            <a:spLocks noChangeArrowheads="1"/>
          </p:cNvSpPr>
          <p:nvPr/>
        </p:nvSpPr>
        <p:spPr bwMode="auto">
          <a:xfrm flipH="1">
            <a:off x="1547664" y="4581128"/>
            <a:ext cx="7272808" cy="185557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עדיין אי אפשר להרוג אף אחד כדי שיקום לתחייה ליום נוסף של עבודת פרך, אבל אפשר להאכיל אותו ברעל. במערב אפריקה, למשל, אלפי בני אדם, רבים מהם ילדים ונערים, עבדו או עדיין עובדים במכרות הזהב והיהלומים של ארגוני מורדים. אלה מכריחים עובדים רבים לצרוך קוקאין </a:t>
            </a:r>
            <a:r>
              <a:rPr kumimoji="0" lang="he-IL"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והירואין</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וכך הופכים אותם לעבדים-זומבים שמסוגלים לעבוד שעות ארוכות בלי לאכול, עד שהם פשוט מתמוטטים ואז נזנחים, או מוצאים להורג</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08958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435608" y="548680"/>
            <a:ext cx="7498080" cy="5699720"/>
          </a:xfrm>
        </p:spPr>
        <p:txBody>
          <a:bodyPr/>
          <a:lstStyle/>
          <a:p>
            <a:pPr marL="82296" lvl="0" indent="0" algn="ctr">
              <a:lnSpc>
                <a:spcPct val="115000"/>
              </a:lnSpc>
              <a:spcAft>
                <a:spcPts val="1000"/>
              </a:spcAft>
              <a:buClr>
                <a:srgbClr val="3891A7"/>
              </a:buClr>
              <a:buNone/>
            </a:pPr>
            <a:r>
              <a:rPr lang="he-IL" dirty="0">
                <a:solidFill>
                  <a:prstClr val="black"/>
                </a:solidFill>
                <a:latin typeface="Calibri"/>
                <a:ea typeface="Calibri"/>
              </a:rPr>
              <a:t>ציין זכות אדם שה</a:t>
            </a:r>
            <a:r>
              <a:rPr lang="he-IL" dirty="0">
                <a:solidFill>
                  <a:prstClr val="black"/>
                </a:solidFill>
                <a:latin typeface="Calibri"/>
                <a:ea typeface="Calibri"/>
                <a:hlinkClick r:id="rId2"/>
              </a:rPr>
              <a:t>סרטון</a:t>
            </a:r>
            <a:r>
              <a:rPr lang="he-IL" dirty="0">
                <a:solidFill>
                  <a:prstClr val="black"/>
                </a:solidFill>
                <a:latin typeface="Calibri"/>
                <a:ea typeface="Calibri"/>
              </a:rPr>
              <a:t> עוסק בה.</a:t>
            </a:r>
            <a:endParaRPr lang="en-US" sz="2800" dirty="0">
              <a:solidFill>
                <a:prstClr val="black"/>
              </a:solidFill>
              <a:latin typeface="Calibri"/>
              <a:ea typeface="Calibri"/>
              <a:cs typeface="Arial"/>
            </a:endParaRPr>
          </a:p>
          <a:p>
            <a:pPr marL="82296" indent="0">
              <a:buNone/>
            </a:pPr>
            <a:endParaRPr lang="he-IL" dirty="0"/>
          </a:p>
        </p:txBody>
      </p:sp>
      <p:sp>
        <p:nvSpPr>
          <p:cNvPr id="5" name="מלבן מעוגל 4"/>
          <p:cNvSpPr/>
          <p:nvPr/>
        </p:nvSpPr>
        <p:spPr>
          <a:xfrm>
            <a:off x="1403648" y="1268760"/>
            <a:ext cx="7432642" cy="4968552"/>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1" anchor="ctr"/>
          <a:lstStyle/>
          <a:p>
            <a:pPr lvl="0" algn="ctr"/>
            <a:r>
              <a:rPr lang="he-IL" sz="3600" b="1" dirty="0"/>
              <a:t>הזכות לשוויון</a:t>
            </a:r>
          </a:p>
          <a:p>
            <a:pPr marL="571500" lvl="0" indent="-571500">
              <a:buFont typeface="Wingdings" pitchFamily="2" charset="2"/>
              <a:buChar char="v"/>
            </a:pPr>
            <a:r>
              <a:rPr lang="he-IL" sz="3600" dirty="0"/>
              <a:t>זכותו של כל אדם  באשר הוא אדם לקבל יחס שווה בפני החוק  ללא הבדל דת גזע לאום מין שפה מוצא, מראה חיצוני, מוגבלות מסוימת והשקפת עולם.</a:t>
            </a:r>
          </a:p>
          <a:p>
            <a:pPr lvl="0"/>
            <a:endParaRPr lang="he-IL" sz="3600" dirty="0"/>
          </a:p>
          <a:p>
            <a:pPr marL="571500" indent="-571500">
              <a:buFont typeface="Wingdings" pitchFamily="2" charset="2"/>
              <a:buChar char="v"/>
            </a:pPr>
            <a:r>
              <a:rPr lang="he-IL" sz="3600" dirty="0"/>
              <a:t>אין להפלות אדם בשל זהותו, שיוכו סממן חיצוני או מגבלה כלשהי .</a:t>
            </a:r>
            <a:endParaRPr lang="he-IL" sz="3600" b="1" dirty="0"/>
          </a:p>
        </p:txBody>
      </p:sp>
    </p:spTree>
    <p:extLst>
      <p:ext uri="{BB962C8B-B14F-4D97-AF65-F5344CB8AC3E}">
        <p14:creationId xmlns:p14="http://schemas.microsoft.com/office/powerpoint/2010/main" val="23918335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32401E38-049B-482E-AD9A-565B077F5663}"/>
              </a:ext>
            </a:extLst>
          </p:cNvPr>
          <p:cNvPicPr>
            <a:picLocks noChangeAspect="1"/>
          </p:cNvPicPr>
          <p:nvPr/>
        </p:nvPicPr>
        <p:blipFill>
          <a:blip r:embed="rId2"/>
          <a:stretch>
            <a:fillRect/>
          </a:stretch>
        </p:blipFill>
        <p:spPr>
          <a:xfrm>
            <a:off x="1691680" y="332655"/>
            <a:ext cx="6768752" cy="3284733"/>
          </a:xfrm>
          <a:prstGeom prst="rect">
            <a:avLst/>
          </a:prstGeom>
        </p:spPr>
      </p:pic>
      <p:sp>
        <p:nvSpPr>
          <p:cNvPr id="3" name="תיבת טקסט 2">
            <a:extLst>
              <a:ext uri="{FF2B5EF4-FFF2-40B4-BE49-F238E27FC236}">
                <a16:creationId xmlns:a16="http://schemas.microsoft.com/office/drawing/2014/main" id="{006060A8-6C34-484E-BBDA-27925B039314}"/>
              </a:ext>
            </a:extLst>
          </p:cNvPr>
          <p:cNvSpPr txBox="1">
            <a:spLocks noChangeArrowheads="1"/>
          </p:cNvSpPr>
          <p:nvPr/>
        </p:nvSpPr>
        <p:spPr bwMode="auto">
          <a:xfrm flipH="1">
            <a:off x="1619672" y="3885006"/>
            <a:ext cx="6840760" cy="239426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בשנת 2016 בג"צ הורה למפלגת אגודת ישראל להסביר תוך 75 ימים את עמדתה לסעיף בתקנון המפלגה האוסר על נשים להיות חברות בה.</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בסעיף 6 בתקנון נכתב כי "חבר מפלגה יכול שיהיה כל איש יהודי מבן 18 שנים ומעלה שומר תורה ומצוות הנמנה עם החרדים לדבר הקב"ה ומזדהה עם אגודת ישראל ומטרותיה"</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95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CEAEDE23-9F40-4D0E-8144-A813B5383AE8}"/>
              </a:ext>
            </a:extLst>
          </p:cNvPr>
          <p:cNvPicPr>
            <a:picLocks noChangeAspect="1"/>
          </p:cNvPicPr>
          <p:nvPr/>
        </p:nvPicPr>
        <p:blipFill>
          <a:blip r:embed="rId2"/>
          <a:stretch>
            <a:fillRect/>
          </a:stretch>
        </p:blipFill>
        <p:spPr>
          <a:xfrm>
            <a:off x="1115616" y="332656"/>
            <a:ext cx="7783639" cy="3491598"/>
          </a:xfrm>
          <a:prstGeom prst="rect">
            <a:avLst/>
          </a:prstGeom>
        </p:spPr>
      </p:pic>
      <p:pic>
        <p:nvPicPr>
          <p:cNvPr id="3" name="תמונה 2">
            <a:extLst>
              <a:ext uri="{FF2B5EF4-FFF2-40B4-BE49-F238E27FC236}">
                <a16:creationId xmlns:a16="http://schemas.microsoft.com/office/drawing/2014/main" id="{FDC57652-C903-41EA-8A38-0D8B967EDF67}"/>
              </a:ext>
            </a:extLst>
          </p:cNvPr>
          <p:cNvPicPr>
            <a:picLocks noChangeAspect="1"/>
          </p:cNvPicPr>
          <p:nvPr/>
        </p:nvPicPr>
        <p:blipFill>
          <a:blip r:embed="rId3"/>
          <a:stretch>
            <a:fillRect/>
          </a:stretch>
        </p:blipFill>
        <p:spPr>
          <a:xfrm>
            <a:off x="3059832" y="3857700"/>
            <a:ext cx="4267570" cy="2840982"/>
          </a:xfrm>
          <a:prstGeom prst="rect">
            <a:avLst/>
          </a:prstGeom>
        </p:spPr>
      </p:pic>
    </p:spTree>
    <p:extLst>
      <p:ext uri="{BB962C8B-B14F-4D97-AF65-F5344CB8AC3E}">
        <p14:creationId xmlns:p14="http://schemas.microsoft.com/office/powerpoint/2010/main" val="398929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691680" y="692696"/>
            <a:ext cx="6624736" cy="1569660"/>
          </a:xfrm>
          <a:prstGeom prst="rect">
            <a:avLst/>
          </a:prstGeom>
        </p:spPr>
        <p:txBody>
          <a:bodyPr wrap="square">
            <a:spAutoFit/>
          </a:bodyPr>
          <a:lstStyle/>
          <a:p>
            <a:pPr lvl="0" algn="ctr"/>
            <a:r>
              <a:rPr lang="he-IL" sz="2400" b="1" dirty="0"/>
              <a:t>אפליה פסולה</a:t>
            </a:r>
          </a:p>
          <a:p>
            <a:pPr marL="285750" lvl="0" indent="-285750">
              <a:buFont typeface="Wingdings" pitchFamily="2" charset="2"/>
              <a:buChar char="§"/>
            </a:pPr>
            <a:r>
              <a:rPr lang="he-IL" dirty="0"/>
              <a:t>פגיעה בזכות לשוויון על ידי הענקת יחס שונה לבני אדם </a:t>
            </a:r>
            <a:endParaRPr lang="en-US" dirty="0"/>
          </a:p>
          <a:p>
            <a:r>
              <a:rPr lang="he-IL" b="1" dirty="0"/>
              <a:t>ללא סיבה מוצדקת</a:t>
            </a:r>
            <a:r>
              <a:rPr lang="he-IL" dirty="0"/>
              <a:t>, ובפרט בשל זהות, שיוך סממן חיצוני או מגבלה כלשהי (דת, גזע, מין, העדפה מינית, צבע עור, מוצא, מראה חיצוני, מוגבלות מסוימת)</a:t>
            </a:r>
          </a:p>
        </p:txBody>
      </p:sp>
      <p:graphicFrame>
        <p:nvGraphicFramePr>
          <p:cNvPr id="8" name="טבלה 7"/>
          <p:cNvGraphicFramePr>
            <a:graphicFrameLocks noGrp="1"/>
          </p:cNvGraphicFramePr>
          <p:nvPr>
            <p:extLst>
              <p:ext uri="{D42A27DB-BD31-4B8C-83A1-F6EECF244321}">
                <p14:modId xmlns:p14="http://schemas.microsoft.com/office/powerpoint/2010/main" val="1597728852"/>
              </p:ext>
            </p:extLst>
          </p:nvPr>
        </p:nvGraphicFramePr>
        <p:xfrm>
          <a:off x="1419466" y="3501008"/>
          <a:ext cx="7169163" cy="2601215"/>
        </p:xfrm>
        <a:graphic>
          <a:graphicData uri="http://schemas.openxmlformats.org/drawingml/2006/table">
            <a:tbl>
              <a:tblPr bandRow="1">
                <a:tableStyleId>{5C22544A-7EE6-4342-B048-85BDC9FD1C3A}</a:tableStyleId>
              </a:tblPr>
              <a:tblGrid>
                <a:gridCol w="1729114">
                  <a:extLst>
                    <a:ext uri="{9D8B030D-6E8A-4147-A177-3AD203B41FA5}">
                      <a16:colId xmlns:a16="http://schemas.microsoft.com/office/drawing/2014/main" val="20000"/>
                    </a:ext>
                  </a:extLst>
                </a:gridCol>
                <a:gridCol w="5440049">
                  <a:extLst>
                    <a:ext uri="{9D8B030D-6E8A-4147-A177-3AD203B41FA5}">
                      <a16:colId xmlns:a16="http://schemas.microsoft.com/office/drawing/2014/main" val="20001"/>
                    </a:ext>
                  </a:extLst>
                </a:gridCol>
              </a:tblGrid>
              <a:tr h="240776">
                <a:tc>
                  <a:txBody>
                    <a:bodyPr/>
                    <a:lstStyle/>
                    <a:p>
                      <a:pPr marL="159385" algn="r" rtl="1">
                        <a:lnSpc>
                          <a:spcPct val="115000"/>
                        </a:lnSpc>
                        <a:spcAft>
                          <a:spcPts val="0"/>
                        </a:spcAft>
                      </a:pPr>
                      <a:r>
                        <a:rPr lang="he-IL" sz="1000" dirty="0">
                          <a:effectLst/>
                        </a:rPr>
                        <a:t> </a:t>
                      </a:r>
                      <a:endParaRPr lang="en-US" sz="1100" dirty="0">
                        <a:solidFill>
                          <a:srgbClr val="000000"/>
                        </a:solidFill>
                        <a:effectLst/>
                        <a:latin typeface="Calibri"/>
                        <a:ea typeface="Calibri"/>
                        <a:cs typeface="Calibri"/>
                      </a:endParaRPr>
                    </a:p>
                  </a:txBody>
                  <a:tcPr marL="76200" marR="76200" marT="0" marB="0"/>
                </a:tc>
                <a:tc>
                  <a:txBody>
                    <a:bodyPr/>
                    <a:lstStyle/>
                    <a:p>
                      <a:pPr marL="228600" algn="ctr" rtl="1">
                        <a:lnSpc>
                          <a:spcPct val="115000"/>
                        </a:lnSpc>
                        <a:spcAft>
                          <a:spcPts val="0"/>
                        </a:spcAft>
                      </a:pPr>
                      <a:r>
                        <a:rPr lang="he-IL" sz="2400" b="1" u="sng" dirty="0">
                          <a:effectLst/>
                        </a:rPr>
                        <a:t>מדיניות</a:t>
                      </a:r>
                      <a:endParaRPr lang="en-US" sz="2400" b="1" dirty="0">
                        <a:solidFill>
                          <a:srgbClr val="000000"/>
                        </a:solidFill>
                        <a:effectLst/>
                        <a:latin typeface="Calibri"/>
                        <a:ea typeface="Calibri"/>
                        <a:cs typeface="Calibri"/>
                      </a:endParaRPr>
                    </a:p>
                  </a:txBody>
                  <a:tcPr marL="76200" marR="76200" marT="0" marB="0" anchor="b"/>
                </a:tc>
                <a:extLst>
                  <a:ext uri="{0D108BD9-81ED-4DB2-BD59-A6C34878D82A}">
                    <a16:rowId xmlns:a16="http://schemas.microsoft.com/office/drawing/2014/main" val="10000"/>
                  </a:ext>
                </a:extLst>
              </a:tr>
              <a:tr h="755991">
                <a:tc>
                  <a:txBody>
                    <a:bodyPr/>
                    <a:lstStyle/>
                    <a:p>
                      <a:pPr marL="159385" algn="r" rtl="1">
                        <a:lnSpc>
                          <a:spcPct val="115000"/>
                        </a:lnSpc>
                        <a:spcAft>
                          <a:spcPts val="0"/>
                        </a:spcAft>
                      </a:pPr>
                      <a:r>
                        <a:rPr lang="he-IL" sz="1000" dirty="0">
                          <a:effectLst/>
                        </a:rPr>
                        <a:t>מדיניות של </a:t>
                      </a:r>
                    </a:p>
                    <a:p>
                      <a:pPr marL="159385" algn="r" rtl="1">
                        <a:lnSpc>
                          <a:spcPct val="115000"/>
                        </a:lnSpc>
                        <a:spcAft>
                          <a:spcPts val="0"/>
                        </a:spcAft>
                      </a:pPr>
                      <a:r>
                        <a:rPr lang="he-IL" sz="1800" b="1" dirty="0">
                          <a:effectLst/>
                        </a:rPr>
                        <a:t>הבחנה </a:t>
                      </a:r>
                      <a:r>
                        <a:rPr lang="he-IL" sz="1000" dirty="0">
                          <a:effectLst/>
                        </a:rPr>
                        <a:t>(מותרת)</a:t>
                      </a:r>
                      <a:endParaRPr lang="en-US" sz="1100" dirty="0">
                        <a:effectLst/>
                      </a:endParaRPr>
                    </a:p>
                    <a:p>
                      <a:pPr marL="159385" algn="r" rtl="1">
                        <a:lnSpc>
                          <a:spcPct val="115000"/>
                        </a:lnSpc>
                        <a:spcAft>
                          <a:spcPts val="0"/>
                        </a:spcAft>
                      </a:pPr>
                      <a:r>
                        <a:rPr lang="en-US" sz="1000" dirty="0">
                          <a:effectLst/>
                        </a:rPr>
                        <a:t> </a:t>
                      </a:r>
                      <a:endParaRPr lang="en-US" sz="1100" dirty="0">
                        <a:solidFill>
                          <a:srgbClr val="000000"/>
                        </a:solidFill>
                        <a:effectLst/>
                        <a:latin typeface="Calibri"/>
                        <a:ea typeface="Calibri"/>
                        <a:cs typeface="Calibri"/>
                      </a:endParaRPr>
                    </a:p>
                  </a:txBody>
                  <a:tcPr marL="76200" marR="76200" marT="0" marB="0"/>
                </a:tc>
                <a:tc>
                  <a:txBody>
                    <a:bodyPr/>
                    <a:lstStyle/>
                    <a:p>
                      <a:pPr marL="342900" lvl="0" indent="-342900" algn="r" rtl="1">
                        <a:lnSpc>
                          <a:spcPct val="115000"/>
                        </a:lnSpc>
                        <a:spcAft>
                          <a:spcPts val="0"/>
                        </a:spcAft>
                        <a:buFont typeface="Wingdings"/>
                        <a:buChar char=""/>
                      </a:pPr>
                      <a:r>
                        <a:rPr lang="he-IL" sz="1600" dirty="0">
                          <a:effectLst/>
                        </a:rPr>
                        <a:t>הענקת יחס שונה לבני אדם שונים כאשר </a:t>
                      </a:r>
                      <a:r>
                        <a:rPr lang="he-IL" sz="1600" b="1" dirty="0">
                          <a:effectLst/>
                        </a:rPr>
                        <a:t>השונות רלוונטית </a:t>
                      </a:r>
                      <a:r>
                        <a:rPr lang="he-IL" sz="1600" dirty="0">
                          <a:effectLst/>
                        </a:rPr>
                        <a:t>(יש סיבה מוצדקת לשוני)</a:t>
                      </a:r>
                      <a:endParaRPr lang="en-US" sz="1600" dirty="0">
                        <a:effectLst/>
                      </a:endParaRPr>
                    </a:p>
                    <a:p>
                      <a:pPr marL="342900" lvl="0" indent="-342900" algn="r" rtl="1">
                        <a:lnSpc>
                          <a:spcPct val="115000"/>
                        </a:lnSpc>
                        <a:spcAft>
                          <a:spcPts val="0"/>
                        </a:spcAft>
                        <a:buFont typeface="Wingdings"/>
                        <a:buChar char=""/>
                      </a:pPr>
                      <a:r>
                        <a:rPr lang="he-IL" sz="1600" dirty="0">
                          <a:effectLst/>
                        </a:rPr>
                        <a:t>חוקים רבים מאד בכל דמוקרטיה מבוססים על הבחנה</a:t>
                      </a:r>
                      <a:endParaRPr lang="en-US" sz="1600" dirty="0">
                        <a:solidFill>
                          <a:srgbClr val="000000"/>
                        </a:solidFill>
                        <a:effectLst/>
                        <a:latin typeface="Calibri"/>
                        <a:ea typeface="Calibri"/>
                        <a:cs typeface="Calibri"/>
                      </a:endParaRPr>
                    </a:p>
                  </a:txBody>
                  <a:tcPr marL="76200" marR="76200" marT="0" marB="0" anchor="b"/>
                </a:tc>
                <a:extLst>
                  <a:ext uri="{0D108BD9-81ED-4DB2-BD59-A6C34878D82A}">
                    <a16:rowId xmlns:a16="http://schemas.microsoft.com/office/drawing/2014/main" val="10001"/>
                  </a:ext>
                </a:extLst>
              </a:tr>
              <a:tr h="1013365">
                <a:tc>
                  <a:txBody>
                    <a:bodyPr/>
                    <a:lstStyle/>
                    <a:p>
                      <a:pPr marL="159385" algn="r" rtl="1">
                        <a:lnSpc>
                          <a:spcPct val="115000"/>
                        </a:lnSpc>
                        <a:spcAft>
                          <a:spcPts val="0"/>
                        </a:spcAft>
                      </a:pPr>
                      <a:r>
                        <a:rPr lang="he-IL" sz="1000" dirty="0">
                          <a:effectLst/>
                        </a:rPr>
                        <a:t>מדיניות של </a:t>
                      </a:r>
                    </a:p>
                    <a:p>
                      <a:pPr marL="159385" algn="r" rtl="1">
                        <a:lnSpc>
                          <a:spcPct val="115000"/>
                        </a:lnSpc>
                        <a:spcAft>
                          <a:spcPts val="0"/>
                        </a:spcAft>
                      </a:pPr>
                      <a:r>
                        <a:rPr lang="he-IL" sz="1800" b="1" dirty="0">
                          <a:effectLst/>
                        </a:rPr>
                        <a:t>העדפה מתקנת</a:t>
                      </a:r>
                      <a:endParaRPr lang="en-US" sz="1800" b="1" dirty="0">
                        <a:solidFill>
                          <a:srgbClr val="000000"/>
                        </a:solidFill>
                        <a:effectLst/>
                        <a:latin typeface="Calibri"/>
                        <a:ea typeface="Calibri"/>
                        <a:cs typeface="Calibri"/>
                      </a:endParaRPr>
                    </a:p>
                  </a:txBody>
                  <a:tcPr marL="76200" marR="76200" marT="0" marB="0"/>
                </a:tc>
                <a:tc>
                  <a:txBody>
                    <a:bodyPr/>
                    <a:lstStyle/>
                    <a:p>
                      <a:pPr marL="342900" lvl="0" indent="-342900" algn="r" rtl="1">
                        <a:lnSpc>
                          <a:spcPct val="115000"/>
                        </a:lnSpc>
                        <a:spcAft>
                          <a:spcPts val="0"/>
                        </a:spcAft>
                        <a:buFont typeface="Wingdings"/>
                        <a:buChar char=""/>
                      </a:pPr>
                      <a:r>
                        <a:rPr lang="he-IL" sz="1600" dirty="0">
                          <a:effectLst/>
                        </a:rPr>
                        <a:t>הענקת הטבה/העדפה לקבוצה/ לאוכלוסייה מקופחת/ מופלית/ חלשה</a:t>
                      </a:r>
                      <a:endParaRPr lang="en-US" sz="1600" dirty="0">
                        <a:effectLst/>
                      </a:endParaRPr>
                    </a:p>
                    <a:p>
                      <a:pPr marL="342900" lvl="0" indent="-342900" algn="r" rtl="1">
                        <a:lnSpc>
                          <a:spcPct val="115000"/>
                        </a:lnSpc>
                        <a:spcAft>
                          <a:spcPts val="0"/>
                        </a:spcAft>
                        <a:buFont typeface="Wingdings"/>
                        <a:buChar char=""/>
                      </a:pPr>
                      <a:r>
                        <a:rPr lang="he-IL" sz="1600" dirty="0">
                          <a:effectLst/>
                        </a:rPr>
                        <a:t>למשך זמן מסוים </a:t>
                      </a:r>
                      <a:endParaRPr lang="en-US" sz="1600" dirty="0">
                        <a:effectLst/>
                      </a:endParaRPr>
                    </a:p>
                    <a:p>
                      <a:pPr marL="342900" lvl="0" indent="-342900" algn="r" rtl="1">
                        <a:lnSpc>
                          <a:spcPct val="115000"/>
                        </a:lnSpc>
                        <a:spcAft>
                          <a:spcPts val="0"/>
                        </a:spcAft>
                        <a:buFont typeface="Wingdings"/>
                        <a:buChar char=""/>
                      </a:pPr>
                      <a:r>
                        <a:rPr lang="he-IL" sz="1600" dirty="0">
                          <a:effectLst/>
                        </a:rPr>
                        <a:t>במטרה צמצום פערים/ צמצום אי שוויון </a:t>
                      </a:r>
                      <a:endParaRPr lang="en-US" sz="1600" dirty="0">
                        <a:effectLst/>
                      </a:endParaRPr>
                    </a:p>
                    <a:p>
                      <a:pPr marL="457200" algn="r" rtl="1">
                        <a:lnSpc>
                          <a:spcPct val="115000"/>
                        </a:lnSpc>
                        <a:spcAft>
                          <a:spcPts val="0"/>
                        </a:spcAft>
                      </a:pPr>
                      <a:r>
                        <a:rPr lang="en-US" sz="1600" dirty="0">
                          <a:effectLst/>
                        </a:rPr>
                        <a:t> </a:t>
                      </a:r>
                      <a:endParaRPr lang="en-US" sz="1600" dirty="0">
                        <a:solidFill>
                          <a:srgbClr val="000000"/>
                        </a:solidFill>
                        <a:effectLst/>
                        <a:latin typeface="Calibri"/>
                        <a:ea typeface="Calibri"/>
                        <a:cs typeface="Calibri"/>
                      </a:endParaRPr>
                    </a:p>
                  </a:txBody>
                  <a:tcPr marL="76200" marR="76200" marT="0" marB="0" anchor="b"/>
                </a:tc>
                <a:extLst>
                  <a:ext uri="{0D108BD9-81ED-4DB2-BD59-A6C34878D82A}">
                    <a16:rowId xmlns:a16="http://schemas.microsoft.com/office/drawing/2014/main" val="10002"/>
                  </a:ext>
                </a:extLst>
              </a:tr>
            </a:tbl>
          </a:graphicData>
        </a:graphic>
      </p:graphicFrame>
      <p:sp>
        <p:nvSpPr>
          <p:cNvPr id="9" name="TextBox 8"/>
          <p:cNvSpPr txBox="1"/>
          <p:nvPr/>
        </p:nvSpPr>
        <p:spPr>
          <a:xfrm>
            <a:off x="2555776" y="2564904"/>
            <a:ext cx="5760640" cy="646331"/>
          </a:xfrm>
          <a:prstGeom prst="rect">
            <a:avLst/>
          </a:prstGeom>
          <a:noFill/>
        </p:spPr>
        <p:txBody>
          <a:bodyPr wrap="square" rtlCol="1">
            <a:spAutoFit/>
          </a:bodyPr>
          <a:lstStyle/>
          <a:p>
            <a:pPr algn="ctr"/>
            <a:r>
              <a:rPr lang="he-IL" dirty="0">
                <a:hlinkClick r:id="rId2"/>
              </a:rPr>
              <a:t>ישנם מקרים בהם המדינה רוצה לקדם את הזכות לשיווין</a:t>
            </a:r>
            <a:r>
              <a:rPr lang="he-IL" dirty="0"/>
              <a:t> </a:t>
            </a:r>
          </a:p>
          <a:p>
            <a:pPr algn="ctr"/>
            <a:r>
              <a:rPr lang="he-IL" dirty="0"/>
              <a:t>לא מדובר באפליה אלא במדיניות </a:t>
            </a:r>
          </a:p>
        </p:txBody>
      </p:sp>
    </p:spTree>
    <p:extLst>
      <p:ext uri="{BB962C8B-B14F-4D97-AF65-F5344CB8AC3E}">
        <p14:creationId xmlns:p14="http://schemas.microsoft.com/office/powerpoint/2010/main" val="313264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הזכות להליך (משפטי) הוגן</a:t>
            </a:r>
          </a:p>
        </p:txBody>
      </p:sp>
      <p:sp>
        <p:nvSpPr>
          <p:cNvPr id="3" name="מציין מיקום תוכן 2"/>
          <p:cNvSpPr>
            <a:spLocks noGrp="1"/>
          </p:cNvSpPr>
          <p:nvPr>
            <p:ph idx="1"/>
          </p:nvPr>
        </p:nvSpPr>
        <p:spPr/>
        <p:txBody>
          <a:bodyPr/>
          <a:lstStyle/>
          <a:p>
            <a:pPr>
              <a:buFont typeface="Wingdings" pitchFamily="2" charset="2"/>
              <a:buChar char="Ø"/>
            </a:pPr>
            <a:r>
              <a:rPr lang="he-IL" dirty="0"/>
              <a:t>צפה </a:t>
            </a:r>
            <a:r>
              <a:rPr lang="he-IL" dirty="0">
                <a:hlinkClick r:id="rId2"/>
              </a:rPr>
              <a:t>בסרטון </a:t>
            </a:r>
            <a:endParaRPr lang="he-IL" dirty="0"/>
          </a:p>
          <a:p>
            <a:pPr marL="82296" indent="0">
              <a:buNone/>
            </a:pPr>
            <a:r>
              <a:rPr lang="he-IL" dirty="0"/>
              <a:t> </a:t>
            </a:r>
            <a:r>
              <a:rPr lang="he-IL" dirty="0" err="1"/>
              <a:t>האים</a:t>
            </a:r>
            <a:r>
              <a:rPr lang="he-IL" dirty="0"/>
              <a:t> המשפט הוגן?</a:t>
            </a:r>
          </a:p>
          <a:p>
            <a:pPr marL="82296" indent="0">
              <a:buNone/>
            </a:pPr>
            <a:endParaRPr lang="he-IL" dirty="0"/>
          </a:p>
          <a:p>
            <a:pPr marL="82296" indent="0">
              <a:buNone/>
            </a:pPr>
            <a:endParaRPr lang="he-IL" dirty="0"/>
          </a:p>
          <a:p>
            <a:pPr>
              <a:buFont typeface="Wingdings" pitchFamily="2" charset="2"/>
              <a:buChar char="Ø"/>
            </a:pPr>
            <a:r>
              <a:rPr lang="he-IL" dirty="0"/>
              <a:t>אדם החשוד בעברה על החוק , </a:t>
            </a:r>
            <a:r>
              <a:rPr lang="he-IL" dirty="0" err="1"/>
              <a:t>האים</a:t>
            </a:r>
            <a:r>
              <a:rPr lang="he-IL" dirty="0"/>
              <a:t> מגיעים לו זכויות ? </a:t>
            </a:r>
          </a:p>
          <a:p>
            <a:pPr marL="82296" indent="0">
              <a:buNone/>
            </a:pPr>
            <a:r>
              <a:rPr lang="he-IL" dirty="0"/>
              <a:t>   </a:t>
            </a:r>
            <a:r>
              <a:rPr lang="he-IL" dirty="0">
                <a:hlinkClick r:id="rId3"/>
              </a:rPr>
              <a:t>סרטון</a:t>
            </a:r>
            <a:endParaRPr lang="he-IL" dirty="0"/>
          </a:p>
          <a:p>
            <a:pPr marL="82296" indent="0">
              <a:buNone/>
            </a:pPr>
            <a:endParaRPr lang="he-IL" dirty="0"/>
          </a:p>
          <a:p>
            <a:pPr marL="82296" indent="0">
              <a:buNone/>
            </a:pPr>
            <a:endParaRPr lang="he-IL" dirty="0"/>
          </a:p>
          <a:p>
            <a:pPr marL="82296" indent="0">
              <a:buNone/>
            </a:pPr>
            <a:endParaRPr lang="he-IL" dirty="0"/>
          </a:p>
          <a:p>
            <a:pPr marL="82296" indent="0">
              <a:buNone/>
            </a:pPr>
            <a:endParaRPr lang="he-IL" dirty="0"/>
          </a:p>
        </p:txBody>
      </p:sp>
    </p:spTree>
    <p:extLst>
      <p:ext uri="{BB962C8B-B14F-4D97-AF65-F5344CB8AC3E}">
        <p14:creationId xmlns:p14="http://schemas.microsoft.com/office/powerpoint/2010/main" val="139263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effectLst/>
              </a:rPr>
              <a:t>הזכות </a:t>
            </a:r>
            <a:r>
              <a:rPr lang="he-IL" b="1" dirty="0">
                <a:effectLst/>
              </a:rPr>
              <a:t>להליך הוגן</a:t>
            </a:r>
            <a:endParaRPr lang="he-IL" dirty="0"/>
          </a:p>
        </p:txBody>
      </p:sp>
      <p:sp>
        <p:nvSpPr>
          <p:cNvPr id="3" name="מציין מיקום תוכן 2"/>
          <p:cNvSpPr>
            <a:spLocks noGrp="1"/>
          </p:cNvSpPr>
          <p:nvPr>
            <p:ph idx="1"/>
          </p:nvPr>
        </p:nvSpPr>
        <p:spPr>
          <a:xfrm>
            <a:off x="1115616" y="1412776"/>
            <a:ext cx="7890080" cy="4800600"/>
          </a:xfrm>
        </p:spPr>
        <p:txBody>
          <a:bodyPr>
            <a:normAutofit fontScale="92500" lnSpcReduction="20000"/>
          </a:bodyPr>
          <a:lstStyle/>
          <a:p>
            <a:pPr>
              <a:buFont typeface="Wingdings" pitchFamily="2" charset="2"/>
              <a:buChar char="v"/>
            </a:pPr>
            <a:r>
              <a:rPr lang="he-IL" dirty="0"/>
              <a:t>אדם חף מפשע עד שלא הוכחה אשמתו/ אדם זכאי כל עוד לא הורשע בדין .</a:t>
            </a:r>
          </a:p>
          <a:p>
            <a:pPr marL="82296" indent="0">
              <a:buNone/>
            </a:pPr>
            <a:endParaRPr lang="he-IL" dirty="0"/>
          </a:p>
          <a:p>
            <a:pPr>
              <a:buFont typeface="Wingdings" pitchFamily="2" charset="2"/>
              <a:buChar char="v"/>
            </a:pPr>
            <a:r>
              <a:rPr lang="he-IL" dirty="0"/>
              <a:t>	כל אדם זכאי למשפט הוגן ופומבי           </a:t>
            </a:r>
          </a:p>
          <a:p>
            <a:pPr marL="82296" indent="0">
              <a:buNone/>
            </a:pPr>
            <a:r>
              <a:rPr lang="he-IL" dirty="0"/>
              <a:t>        (דלתיים פתוחות):</a:t>
            </a:r>
          </a:p>
          <a:p>
            <a:r>
              <a:rPr lang="he-IL" dirty="0"/>
              <a:t>ייצוג ע"י עו"ד</a:t>
            </a:r>
          </a:p>
          <a:p>
            <a:r>
              <a:rPr lang="he-IL" dirty="0"/>
              <a:t>שופטים בלתי תלויים (אובייקטיבים)</a:t>
            </a:r>
          </a:p>
          <a:p>
            <a:r>
              <a:rPr lang="he-IL" dirty="0"/>
              <a:t> ענישה בהתאם לחוק בלבד</a:t>
            </a:r>
          </a:p>
          <a:p>
            <a:r>
              <a:rPr lang="he-IL" dirty="0"/>
              <a:t>זכאי לדעת במה הוא נאשם ולראות את הראיות נגדו</a:t>
            </a:r>
          </a:p>
          <a:p>
            <a:r>
              <a:rPr lang="he-IL" dirty="0"/>
              <a:t> זכאי לערער לערכאה גבוהה יותר .</a:t>
            </a:r>
          </a:p>
          <a:p>
            <a:pPr marL="82296" indent="0">
              <a:buNone/>
            </a:pPr>
            <a:endParaRPr lang="he-IL" dirty="0"/>
          </a:p>
        </p:txBody>
      </p:sp>
      <p:sp>
        <p:nvSpPr>
          <p:cNvPr id="4" name="מלבן מעוגל 3"/>
          <p:cNvSpPr/>
          <p:nvPr/>
        </p:nvSpPr>
        <p:spPr>
          <a:xfrm>
            <a:off x="1115616" y="116632"/>
            <a:ext cx="7848872" cy="6480720"/>
          </a:xfrm>
          <a:prstGeom prst="round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19870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542883" y="1318773"/>
            <a:ext cx="7200800" cy="4339650"/>
          </a:xfrm>
          <a:prstGeom prst="rect">
            <a:avLst/>
          </a:prstGeom>
        </p:spPr>
        <p:txBody>
          <a:bodyPr wrap="square">
            <a:spAutoFit/>
          </a:bodyPr>
          <a:lstStyle/>
          <a:p>
            <a:r>
              <a:rPr lang="he-IL" sz="3600" dirty="0"/>
              <a:t>הרכיבו משקפי </a:t>
            </a:r>
            <a:r>
              <a:rPr lang="he-IL" sz="6000" b="1" dirty="0"/>
              <a:t>כבוד</a:t>
            </a:r>
          </a:p>
          <a:p>
            <a:r>
              <a:rPr lang="he-IL" sz="3600" b="1" dirty="0"/>
              <a:t> </a:t>
            </a:r>
            <a:r>
              <a:rPr lang="he-IL" sz="3600" dirty="0"/>
              <a:t>וצפו </a:t>
            </a:r>
            <a:r>
              <a:rPr lang="he-IL" sz="3600" dirty="0">
                <a:hlinkClick r:id="rId2"/>
              </a:rPr>
              <a:t>בסרטון הבא</a:t>
            </a:r>
            <a:r>
              <a:rPr lang="he-IL" sz="3600" dirty="0"/>
              <a:t>, כשאתם מנסים לברר מהן המשמעויות השונות של </a:t>
            </a:r>
            <a:r>
              <a:rPr lang="he-IL" sz="3600" b="1" dirty="0"/>
              <a:t>כבוד</a:t>
            </a:r>
            <a:r>
              <a:rPr lang="he-IL" sz="3600" dirty="0"/>
              <a:t>?</a:t>
            </a:r>
          </a:p>
          <a:p>
            <a:endParaRPr lang="he-IL" sz="3600" dirty="0"/>
          </a:p>
          <a:p>
            <a:endParaRPr lang="he-IL" sz="3600" dirty="0"/>
          </a:p>
          <a:p>
            <a:r>
              <a:rPr lang="he-IL" sz="3600" dirty="0" err="1"/>
              <a:t>האים</a:t>
            </a:r>
            <a:r>
              <a:rPr lang="he-IL" sz="3600" dirty="0"/>
              <a:t> </a:t>
            </a:r>
            <a:r>
              <a:rPr lang="he-IL" sz="3600" dirty="0">
                <a:hlinkClick r:id="rId3"/>
              </a:rPr>
              <a:t>בסרטון הבא </a:t>
            </a:r>
            <a:r>
              <a:rPr lang="he-IL" sz="3600" dirty="0"/>
              <a:t>גם נפגע הזכות לכבוד ? מדוע?</a:t>
            </a:r>
            <a:endParaRPr lang="en-US" sz="3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2708" y="1010714"/>
            <a:ext cx="847725"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1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600" b="1" dirty="0"/>
              <a:t>כבוד</a:t>
            </a:r>
          </a:p>
        </p:txBody>
      </p:sp>
      <p:sp>
        <p:nvSpPr>
          <p:cNvPr id="3" name="מציין מיקום תוכן 2"/>
          <p:cNvSpPr>
            <a:spLocks noGrp="1"/>
          </p:cNvSpPr>
          <p:nvPr>
            <p:ph idx="1"/>
          </p:nvPr>
        </p:nvSpPr>
        <p:spPr/>
        <p:txBody>
          <a:bodyPr>
            <a:normAutofit fontScale="85000" lnSpcReduction="20000"/>
          </a:bodyPr>
          <a:lstStyle/>
          <a:p>
            <a:pPr marL="630936" indent="-457200" algn="just">
              <a:lnSpc>
                <a:spcPct val="115000"/>
              </a:lnSpc>
              <a:buFont typeface="Wingdings" pitchFamily="2" charset="2"/>
              <a:buChar char="v"/>
            </a:pPr>
            <a:r>
              <a:rPr lang="he-IL" dirty="0">
                <a:latin typeface="Arial"/>
                <a:ea typeface="Calibri"/>
                <a:cs typeface="David"/>
              </a:rPr>
              <a:t>הכבוד הינו ערך יסוד אוניברסאלי, והוא נבחן ונמדד מדי יום ביחסם של בני אדם לזולתם.</a:t>
            </a:r>
          </a:p>
          <a:p>
            <a:pPr marL="173736" indent="0" algn="just">
              <a:lnSpc>
                <a:spcPct val="115000"/>
              </a:lnSpc>
              <a:buNone/>
            </a:pPr>
            <a:br>
              <a:rPr lang="he-IL" dirty="0">
                <a:latin typeface="Arial"/>
                <a:ea typeface="Calibri"/>
                <a:cs typeface="David"/>
              </a:rPr>
            </a:br>
            <a:r>
              <a:rPr lang="he-IL" b="1" dirty="0">
                <a:latin typeface="Arial"/>
                <a:ea typeface="Calibri"/>
                <a:cs typeface="David"/>
              </a:rPr>
              <a:t>להתייחס לזולת בכבוד משמעו - לתת חשיבות לכל אדם באשר הוא ולהכיר בערכו מעצם היותו "אדם", ולא בשל מעמדו, תפקידו, הישגיו או קבוצת השתייכותו.</a:t>
            </a:r>
          </a:p>
          <a:p>
            <a:pPr marL="173736" indent="0" algn="just">
              <a:lnSpc>
                <a:spcPct val="115000"/>
              </a:lnSpc>
              <a:buNone/>
            </a:pPr>
            <a:endParaRPr lang="en-US" sz="2400" dirty="0">
              <a:latin typeface="Calibri"/>
              <a:ea typeface="Calibri"/>
              <a:cs typeface="Arial"/>
            </a:endParaRPr>
          </a:p>
          <a:p>
            <a:pPr marL="630936" indent="-457200" algn="just">
              <a:lnSpc>
                <a:spcPct val="115000"/>
              </a:lnSpc>
              <a:spcAft>
                <a:spcPts val="1000"/>
              </a:spcAft>
              <a:buFont typeface="Wingdings" pitchFamily="2" charset="2"/>
              <a:buChar char="v"/>
            </a:pPr>
            <a:r>
              <a:rPr lang="he-IL" dirty="0">
                <a:latin typeface="Arial"/>
                <a:ea typeface="Calibri"/>
                <a:cs typeface="David"/>
              </a:rPr>
              <a:t>משתמשים במילה כבוד לתיאור של דברים שונים: יחס של דרך ארץ כלפי אדם, שם טוב, יוקרה, תהילה, תחושת הערך העצמי שיש כלפי מישהו וערכו של האדם באשר הוא אדם .</a:t>
            </a:r>
            <a:endParaRPr lang="en-US" sz="2400" dirty="0">
              <a:latin typeface="Calibri"/>
              <a:ea typeface="Calibri"/>
              <a:cs typeface="Arial"/>
            </a:endParaRPr>
          </a:p>
          <a:p>
            <a:endParaRPr lang="he-IL" dirty="0"/>
          </a:p>
        </p:txBody>
      </p:sp>
    </p:spTree>
    <p:extLst>
      <p:ext uri="{BB962C8B-B14F-4D97-AF65-F5344CB8AC3E}">
        <p14:creationId xmlns:p14="http://schemas.microsoft.com/office/powerpoint/2010/main" val="2080477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תמונה שמכילה טקסט, פני אדם, לבוש, צילום מסך&#10;&#10;התיאור נוצר באופן אוטומטי">
            <a:extLst>
              <a:ext uri="{FF2B5EF4-FFF2-40B4-BE49-F238E27FC236}">
                <a16:creationId xmlns:a16="http://schemas.microsoft.com/office/drawing/2014/main" id="{767E431E-954A-973A-196F-B42FC524E620}"/>
              </a:ext>
            </a:extLst>
          </p:cNvPr>
          <p:cNvPicPr>
            <a:picLocks noChangeAspect="1"/>
          </p:cNvPicPr>
          <p:nvPr/>
        </p:nvPicPr>
        <p:blipFill rotWithShape="1">
          <a:blip r:embed="rId2"/>
          <a:srcRect/>
          <a:stretch/>
        </p:blipFill>
        <p:spPr>
          <a:xfrm>
            <a:off x="15" y="0"/>
            <a:ext cx="9143985" cy="6857999"/>
          </a:xfrm>
          <a:custGeom>
            <a:avLst/>
            <a:gdLst/>
            <a:ahLst/>
            <a:cxnLst/>
            <a:rect l="l" t="t" r="r" b="b"/>
            <a:pathLst>
              <a:path w="12192000" h="6858000">
                <a:moveTo>
                  <a:pt x="0" y="0"/>
                </a:moveTo>
                <a:lnTo>
                  <a:pt x="12192000" y="0"/>
                </a:lnTo>
                <a:lnTo>
                  <a:pt x="12192000" y="6858000"/>
                </a:lnTo>
                <a:lnTo>
                  <a:pt x="706695" y="6858000"/>
                </a:lnTo>
                <a:lnTo>
                  <a:pt x="706695" y="376"/>
                </a:lnTo>
                <a:lnTo>
                  <a:pt x="478095" y="376"/>
                </a:lnTo>
                <a:lnTo>
                  <a:pt x="478095" y="6858000"/>
                </a:lnTo>
                <a:lnTo>
                  <a:pt x="0" y="6858000"/>
                </a:lnTo>
                <a:close/>
              </a:path>
            </a:pathLst>
          </a:custGeom>
        </p:spPr>
      </p:pic>
    </p:spTree>
    <p:extLst>
      <p:ext uri="{BB962C8B-B14F-4D97-AF65-F5344CB8AC3E}">
        <p14:creationId xmlns:p14="http://schemas.microsoft.com/office/powerpoint/2010/main" val="2321070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4000865198"/>
              </p:ext>
            </p:extLst>
          </p:nvPr>
        </p:nvGraphicFramePr>
        <p:xfrm>
          <a:off x="1619672" y="692696"/>
          <a:ext cx="7056784"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מלבן 4"/>
          <p:cNvSpPr/>
          <p:nvPr/>
        </p:nvSpPr>
        <p:spPr>
          <a:xfrm>
            <a:off x="6300192" y="3696433"/>
            <a:ext cx="2051720" cy="1477328"/>
          </a:xfrm>
          <a:prstGeom prst="rect">
            <a:avLst/>
          </a:prstGeom>
        </p:spPr>
        <p:txBody>
          <a:bodyPr wrap="square">
            <a:spAutoFit/>
          </a:bodyPr>
          <a:lstStyle/>
          <a:p>
            <a:r>
              <a:rPr lang="he-IL" b="1" dirty="0"/>
              <a:t>כבוד מתוך </a:t>
            </a:r>
            <a:r>
              <a:rPr lang="he-IL" b="1" u="sng" dirty="0"/>
              <a:t>משהו חיצוני</a:t>
            </a:r>
            <a:r>
              <a:rPr lang="he-IL" b="1" dirty="0"/>
              <a:t>, סמכות או מתוך כוח. כבוד לרב, למורה ואפילו לראש ארגון פשע.</a:t>
            </a:r>
          </a:p>
        </p:txBody>
      </p:sp>
      <p:sp>
        <p:nvSpPr>
          <p:cNvPr id="6" name="מלבן 5"/>
          <p:cNvSpPr/>
          <p:nvPr/>
        </p:nvSpPr>
        <p:spPr>
          <a:xfrm>
            <a:off x="3923928" y="3696433"/>
            <a:ext cx="2016224" cy="1200329"/>
          </a:xfrm>
          <a:prstGeom prst="rect">
            <a:avLst/>
          </a:prstGeom>
        </p:spPr>
        <p:txBody>
          <a:bodyPr wrap="square">
            <a:spAutoFit/>
          </a:bodyPr>
          <a:lstStyle/>
          <a:p>
            <a:pPr lvl="0"/>
            <a:r>
              <a:rPr lang="he-IL" b="1" dirty="0"/>
              <a:t>כבוד המגיע </a:t>
            </a:r>
            <a:r>
              <a:rPr lang="he-IL" b="1" u="sng" dirty="0"/>
              <a:t>מתוך האדם </a:t>
            </a:r>
            <a:r>
              <a:rPr lang="he-IL" b="1" dirty="0"/>
              <a:t>– תכונותיו הטובות, מעלותיו, כאינדיבידואל</a:t>
            </a:r>
            <a:r>
              <a:rPr lang="he-IL" dirty="0"/>
              <a:t>.</a:t>
            </a:r>
            <a:endParaRPr lang="en-US" dirty="0"/>
          </a:p>
        </p:txBody>
      </p:sp>
      <p:sp>
        <p:nvSpPr>
          <p:cNvPr id="7" name="מלבן 6"/>
          <p:cNvSpPr/>
          <p:nvPr/>
        </p:nvSpPr>
        <p:spPr>
          <a:xfrm>
            <a:off x="1835696" y="3762692"/>
            <a:ext cx="1808728" cy="923330"/>
          </a:xfrm>
          <a:prstGeom prst="rect">
            <a:avLst/>
          </a:prstGeom>
        </p:spPr>
        <p:txBody>
          <a:bodyPr wrap="square">
            <a:spAutoFit/>
          </a:bodyPr>
          <a:lstStyle/>
          <a:p>
            <a:r>
              <a:rPr lang="he-IL" b="1" dirty="0"/>
              <a:t>הכבוד שאנו </a:t>
            </a:r>
            <a:r>
              <a:rPr lang="he-IL" b="1" u="sng" dirty="0"/>
              <a:t>שואפים לחנך </a:t>
            </a:r>
            <a:r>
              <a:rPr lang="he-IL" b="1" dirty="0"/>
              <a:t>אליו- כבוד לאחר.</a:t>
            </a:r>
          </a:p>
        </p:txBody>
      </p:sp>
    </p:spTree>
    <p:extLst>
      <p:ext uri="{BB962C8B-B14F-4D97-AF65-F5344CB8AC3E}">
        <p14:creationId xmlns:p14="http://schemas.microsoft.com/office/powerpoint/2010/main" val="4239570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dirty="0">
                <a:effectLst/>
              </a:rPr>
              <a:t>הזכות ל</a:t>
            </a:r>
            <a:r>
              <a:rPr lang="he-IL" sz="5400" b="1" dirty="0">
                <a:effectLst/>
              </a:rPr>
              <a:t>כבוד</a:t>
            </a:r>
            <a:endParaRPr lang="he-IL" sz="5400" dirty="0"/>
          </a:p>
        </p:txBody>
      </p:sp>
      <p:sp>
        <p:nvSpPr>
          <p:cNvPr id="3" name="מציין מיקום תוכן 2"/>
          <p:cNvSpPr>
            <a:spLocks noGrp="1"/>
          </p:cNvSpPr>
          <p:nvPr>
            <p:ph idx="1"/>
          </p:nvPr>
        </p:nvSpPr>
        <p:spPr>
          <a:xfrm>
            <a:off x="1435608" y="1447800"/>
            <a:ext cx="7528880" cy="4861520"/>
          </a:xfrm>
        </p:spPr>
        <p:txBody>
          <a:bodyPr>
            <a:normAutofit fontScale="92500" lnSpcReduction="10000"/>
          </a:bodyPr>
          <a:lstStyle/>
          <a:p>
            <a:pPr marL="82296" indent="0" algn="ctr">
              <a:buNone/>
            </a:pPr>
            <a:r>
              <a:rPr lang="he-IL" dirty="0"/>
              <a:t>זכותו של כל אדם  שלא להיות נתון ליחס         משפיל/ ליחס מזלזל/ ליחס מבזה/ ליחס פוגעני</a:t>
            </a:r>
          </a:p>
          <a:p>
            <a:pPr marL="82296" indent="0" algn="ctr">
              <a:buNone/>
            </a:pPr>
            <a:endParaRPr lang="he-IL" dirty="0"/>
          </a:p>
          <a:p>
            <a:pPr marL="82296" indent="0">
              <a:buNone/>
            </a:pPr>
            <a:r>
              <a:rPr lang="he-IL" b="1" u="sng" dirty="0">
                <a:latin typeface="David" pitchFamily="34" charset="-79"/>
                <a:cs typeface="David" pitchFamily="34" charset="-79"/>
              </a:rPr>
              <a:t>הזכות לשם טוב</a:t>
            </a:r>
          </a:p>
          <a:p>
            <a:pPr marL="82296" indent="0">
              <a:buNone/>
            </a:pPr>
            <a:r>
              <a:rPr lang="he-IL" dirty="0">
                <a:solidFill>
                  <a:srgbClr val="000000"/>
                </a:solidFill>
                <a:ea typeface="Calibri"/>
                <a:cs typeface="Times New Roman"/>
              </a:rPr>
              <a:t>זכותו של כל אדם  שאף אחד לא יפרסמם אודותיו מידע שיקרי שלילי .</a:t>
            </a:r>
          </a:p>
          <a:p>
            <a:pPr marL="82296" indent="0">
              <a:buNone/>
            </a:pPr>
            <a:endParaRPr lang="he-IL" dirty="0">
              <a:solidFill>
                <a:srgbClr val="000000"/>
              </a:solidFill>
              <a:ea typeface="Calibri"/>
              <a:cs typeface="Times New Roman"/>
            </a:endParaRPr>
          </a:p>
          <a:p>
            <a:pPr marL="82296" indent="0">
              <a:buNone/>
            </a:pPr>
            <a:r>
              <a:rPr lang="he-IL" b="1" u="sng" dirty="0">
                <a:latin typeface="David" pitchFamily="34" charset="-79"/>
                <a:cs typeface="David" pitchFamily="34" charset="-79"/>
              </a:rPr>
              <a:t>הזכות לפרטיות</a:t>
            </a:r>
          </a:p>
          <a:p>
            <a:pPr marL="82296" indent="0">
              <a:buNone/>
            </a:pPr>
            <a:r>
              <a:rPr lang="he-IL" dirty="0">
                <a:solidFill>
                  <a:srgbClr val="000000"/>
                </a:solidFill>
                <a:ea typeface="Calibri"/>
                <a:cs typeface="Times New Roman"/>
              </a:rPr>
              <a:t>זכותו של כל אדם  שאף אחד לא יחשוף / יחדור לחייו, לגופו, לחפציו ללא הסכמתו</a:t>
            </a:r>
            <a:endParaRPr lang="he-IL" b="1" u="sng" dirty="0"/>
          </a:p>
        </p:txBody>
      </p:sp>
      <p:sp>
        <p:nvSpPr>
          <p:cNvPr id="4" name="מלבן מעוגל 3"/>
          <p:cNvSpPr/>
          <p:nvPr/>
        </p:nvSpPr>
        <p:spPr>
          <a:xfrm>
            <a:off x="1331640" y="476672"/>
            <a:ext cx="7632848" cy="5976664"/>
          </a:xfrm>
          <a:prstGeom prst="roundRect">
            <a:avLst/>
          </a:pr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32758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809A0DC6-3913-44C7-84CF-3EA549601C5C}"/>
              </a:ext>
            </a:extLst>
          </p:cNvPr>
          <p:cNvPicPr>
            <a:picLocks noChangeAspect="1"/>
          </p:cNvPicPr>
          <p:nvPr/>
        </p:nvPicPr>
        <p:blipFill rotWithShape="1">
          <a:blip r:embed="rId2"/>
          <a:srcRect l="12988" t="10801" r="12988" b="12200"/>
          <a:stretch/>
        </p:blipFill>
        <p:spPr>
          <a:xfrm>
            <a:off x="1403648" y="836712"/>
            <a:ext cx="7384093" cy="4320480"/>
          </a:xfrm>
          <a:prstGeom prst="rect">
            <a:avLst/>
          </a:prstGeom>
        </p:spPr>
      </p:pic>
      <p:sp>
        <p:nvSpPr>
          <p:cNvPr id="4" name="תיבת טקסט 3">
            <a:extLst>
              <a:ext uri="{FF2B5EF4-FFF2-40B4-BE49-F238E27FC236}">
                <a16:creationId xmlns:a16="http://schemas.microsoft.com/office/drawing/2014/main" id="{3526ADAB-5662-47AD-B6B1-5CACAA47A19A}"/>
              </a:ext>
            </a:extLst>
          </p:cNvPr>
          <p:cNvSpPr txBox="1"/>
          <p:nvPr/>
        </p:nvSpPr>
        <p:spPr>
          <a:xfrm>
            <a:off x="-252536" y="5229200"/>
            <a:ext cx="4176464" cy="276999"/>
          </a:xfrm>
          <a:prstGeom prst="rect">
            <a:avLst/>
          </a:prstGeom>
          <a:noFill/>
        </p:spPr>
        <p:txBody>
          <a:bodyPr wrap="square" rtlCol="1">
            <a:spAutoFit/>
          </a:bodyPr>
          <a:lstStyle/>
          <a:p>
            <a:r>
              <a:rPr lang="he-IL" sz="1200" dirty="0"/>
              <a:t>מתוך "קרה או לא קרה" חגית </a:t>
            </a:r>
            <a:r>
              <a:rPr lang="he-IL" sz="1200" dirty="0" err="1"/>
              <a:t>אוקסנברג</a:t>
            </a:r>
            <a:endParaRPr lang="he-IL" sz="1200" dirty="0"/>
          </a:p>
        </p:txBody>
      </p:sp>
    </p:spTree>
    <p:extLst>
      <p:ext uri="{BB962C8B-B14F-4D97-AF65-F5344CB8AC3E}">
        <p14:creationId xmlns:p14="http://schemas.microsoft.com/office/powerpoint/2010/main" val="973569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49F6247C-7207-415B-94FF-7824BB3629DE}"/>
              </a:ext>
            </a:extLst>
          </p:cNvPr>
          <p:cNvPicPr>
            <a:picLocks noChangeAspect="1"/>
          </p:cNvPicPr>
          <p:nvPr/>
        </p:nvPicPr>
        <p:blipFill>
          <a:blip r:embed="rId2"/>
          <a:stretch>
            <a:fillRect/>
          </a:stretch>
        </p:blipFill>
        <p:spPr>
          <a:xfrm>
            <a:off x="1259864" y="1988840"/>
            <a:ext cx="3528160" cy="2754378"/>
          </a:xfrm>
          <a:prstGeom prst="rect">
            <a:avLst/>
          </a:prstGeom>
        </p:spPr>
      </p:pic>
      <p:sp>
        <p:nvSpPr>
          <p:cNvPr id="4" name="תיבת טקסט 2">
            <a:extLst>
              <a:ext uri="{FF2B5EF4-FFF2-40B4-BE49-F238E27FC236}">
                <a16:creationId xmlns:a16="http://schemas.microsoft.com/office/drawing/2014/main" id="{FF87487B-4501-48A0-AB6B-4D6CEC7E0605}"/>
              </a:ext>
            </a:extLst>
          </p:cNvPr>
          <p:cNvSpPr txBox="1">
            <a:spLocks noChangeArrowheads="1"/>
          </p:cNvSpPr>
          <p:nvPr/>
        </p:nvSpPr>
        <p:spPr bwMode="auto">
          <a:xfrm flipH="1">
            <a:off x="5076053" y="260648"/>
            <a:ext cx="3744415" cy="64807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endParaRPr kumimoji="0" lang="he-I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תושבת בת ים הגישה תביעה על סך מאה אלף שקלים כנגד שכן שמתגורר מולה לאחר שלטענתה השפיל אותה בקבוצת </a:t>
            </a:r>
            <a:r>
              <a:rPr kumimoji="0" lang="he-IL"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הוואטסאפ</a:t>
            </a:r>
            <a:r>
              <a:rPr kumimoji="0" lang="he-I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של הבניין</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בין שני שכנים המתגוררים באותה מבנה פרץ סכסוך על רקע חילוקי דעות שקשורים לטיפול השוטף של הבניין. מאחר שהשניים חברים בוועד הבית, הם המשיכו לריב וחילוקי הדעות ביניהם הלכו והחריפו</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he-I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באחת הפעמים, במהלך שיחת טלפון ביניהם, טען כנגדה הגבר טענות מעליבות, אחת מהן הייתה שהיא הגיעה לגיל הבלות והיא מזדקנת, זאת כתגובה לטענת האישה שחם לה. במהלך השיחה המשיכה האישה לטעון דברים כנגדו והוא המשיך לגדף אותה, תוך שהוא מוביל אותה בלשונה לדבר על שאר הדיירים. מה שאותה אישה לא ידעה הוא שהיא מוקלטת לאורך כל השיחה</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לאחר כחודשיים, במהלך לא ברור, שלח הגבר את כל התמלול במסמך שצורף לקבוצת </a:t>
            </a:r>
            <a:r>
              <a:rPr kumimoji="0" lang="he-IL"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הוואטסאפ</a:t>
            </a:r>
            <a:r>
              <a:rPr kumimoji="0" lang="he-I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של הבניין המונה ארבעים וארבע חברים. שיחה זו שכללה דיבורים על אנשי הבניין וכאמור, העלבות אישיות נגדה, גרמו לאישה מבוכה גדולה.</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לדברי האישה, מאז אותו מקרה, היא החלה לסבול מבעיות נפשיות, חרדות ולחץ דם גבוה</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he-IL"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כמו כן, מהעלבון והחשש לפגוש בדיירי הבניין היא ממעטת לצאת מפתח הבית</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marR="0" lvl="0" indent="0" algn="r" defTabSz="914400" rtl="1"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9347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0A7BF6DB-C5F3-4FEE-B62E-2EF11B67A770}"/>
              </a:ext>
            </a:extLst>
          </p:cNvPr>
          <p:cNvPicPr>
            <a:picLocks noChangeAspect="1"/>
          </p:cNvPicPr>
          <p:nvPr/>
        </p:nvPicPr>
        <p:blipFill>
          <a:blip r:embed="rId2"/>
          <a:stretch>
            <a:fillRect/>
          </a:stretch>
        </p:blipFill>
        <p:spPr>
          <a:xfrm>
            <a:off x="4427984" y="332656"/>
            <a:ext cx="4420479" cy="2944383"/>
          </a:xfrm>
          <a:prstGeom prst="rect">
            <a:avLst/>
          </a:prstGeom>
        </p:spPr>
      </p:pic>
      <p:pic>
        <p:nvPicPr>
          <p:cNvPr id="3" name="תמונה 2">
            <a:extLst>
              <a:ext uri="{FF2B5EF4-FFF2-40B4-BE49-F238E27FC236}">
                <a16:creationId xmlns:a16="http://schemas.microsoft.com/office/drawing/2014/main" id="{5BED22CE-84DE-486A-84B8-8645341FE226}"/>
              </a:ext>
            </a:extLst>
          </p:cNvPr>
          <p:cNvPicPr>
            <a:picLocks noChangeAspect="1"/>
          </p:cNvPicPr>
          <p:nvPr/>
        </p:nvPicPr>
        <p:blipFill>
          <a:blip r:embed="rId3"/>
          <a:stretch>
            <a:fillRect/>
          </a:stretch>
        </p:blipFill>
        <p:spPr>
          <a:xfrm>
            <a:off x="1331640" y="3413603"/>
            <a:ext cx="4324109" cy="3111741"/>
          </a:xfrm>
          <a:prstGeom prst="rect">
            <a:avLst/>
          </a:prstGeom>
        </p:spPr>
      </p:pic>
    </p:spTree>
    <p:extLst>
      <p:ext uri="{BB962C8B-B14F-4D97-AF65-F5344CB8AC3E}">
        <p14:creationId xmlns:p14="http://schemas.microsoft.com/office/powerpoint/2010/main" val="1659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6228183" y="614731"/>
            <a:ext cx="2687613" cy="3456385"/>
          </a:xfrm>
          <a:prstGeom prst="round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07000"/>
              </a:lnSpc>
              <a:spcAft>
                <a:spcPts val="800"/>
              </a:spcAft>
            </a:pPr>
            <a:r>
              <a:rPr lang="he-IL" sz="1100" b="1" dirty="0">
                <a:effectLst>
                  <a:outerShdw blurRad="12700" dist="38100" dir="2700000" algn="tl">
                    <a:schemeClr val="accent5">
                      <a:lumMod val="60000"/>
                      <a:lumOff val="40000"/>
                    </a:schemeClr>
                  </a:outerShdw>
                </a:effectLst>
              </a:rPr>
              <a:t>חג האהבה- יום ולנטיין - 14/2</a:t>
            </a:r>
            <a:endParaRPr lang="he-IL" sz="1100" b="1" dirty="0">
              <a:effectLst/>
              <a:latin typeface="Calibri"/>
              <a:ea typeface="Calibri"/>
              <a:cs typeface="Arial"/>
            </a:endParaRPr>
          </a:p>
          <a:p>
            <a:pPr algn="ctr" rtl="1">
              <a:lnSpc>
                <a:spcPct val="107000"/>
              </a:lnSpc>
              <a:spcAft>
                <a:spcPts val="800"/>
              </a:spcAft>
            </a:pPr>
            <a:r>
              <a:rPr lang="he-IL" sz="1100" b="1" dirty="0">
                <a:effectLst/>
                <a:latin typeface="Calibri"/>
                <a:ea typeface="Calibri"/>
                <a:cs typeface="Arial"/>
              </a:rPr>
              <a:t>המקור של היום של ולנטיין</a:t>
            </a:r>
            <a:br>
              <a:rPr lang="en-US" sz="1100" dirty="0">
                <a:effectLst/>
                <a:latin typeface="Calibri"/>
                <a:ea typeface="Calibri"/>
                <a:cs typeface="Arial"/>
              </a:rPr>
            </a:br>
            <a:r>
              <a:rPr lang="he-IL" sz="1100" dirty="0">
                <a:effectLst/>
                <a:latin typeface="Calibri"/>
                <a:ea typeface="Calibri"/>
                <a:cs typeface="Arial"/>
              </a:rPr>
              <a:t>יש כמה גרסאות על המקור של החג הזה, אבל הגרסה המקובלת ביותר היא זאת שמספרת על ימיו של הקיסר </a:t>
            </a:r>
            <a:r>
              <a:rPr lang="he-IL" sz="1100" dirty="0" err="1">
                <a:effectLst/>
                <a:latin typeface="Calibri"/>
                <a:ea typeface="Calibri"/>
                <a:cs typeface="Arial"/>
              </a:rPr>
              <a:t>קלאודיוס</a:t>
            </a:r>
            <a:r>
              <a:rPr lang="he-IL" sz="1100" dirty="0">
                <a:effectLst/>
                <a:latin typeface="Calibri"/>
                <a:ea typeface="Calibri"/>
                <a:cs typeface="Arial"/>
              </a:rPr>
              <a:t> השני, בשנת 270 לספירה. </a:t>
            </a:r>
            <a:r>
              <a:rPr lang="he-IL" sz="1100" dirty="0" err="1">
                <a:effectLst/>
                <a:latin typeface="Calibri"/>
                <a:ea typeface="Calibri"/>
                <a:cs typeface="Arial"/>
              </a:rPr>
              <a:t>קלאודיוס</a:t>
            </a:r>
            <a:r>
              <a:rPr lang="he-IL" sz="1100" dirty="0">
                <a:effectLst/>
                <a:latin typeface="Calibri"/>
                <a:ea typeface="Calibri"/>
                <a:cs typeface="Arial"/>
              </a:rPr>
              <a:t> האכזר אסר על אנשיו להתחתן בימי המלחמה כי האמין שהם חזקים ומסוגלים להילחם יותר טוב כשהם רווקים. </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הבישוף ולנטיין חתר נגדו והשיא בסתר זוגות מאוהבים. הוא נתפס ונכלא וב-14 בפברואר הוצא להורג. לפני שמת כתב מהכלא מכתב לבתו וחתם במילים "שלך, ולנטיין". מאז הפך ולנטיין לסמל של האוהבים ויום הוצאתו להורג לחג האהבה של הנוצרים</a:t>
            </a:r>
            <a:r>
              <a:rPr lang="en-US" sz="1100" dirty="0">
                <a:effectLst/>
                <a:latin typeface="Calibri"/>
                <a:ea typeface="Calibri"/>
                <a:cs typeface="Arial"/>
              </a:rPr>
              <a:t>.</a:t>
            </a:r>
          </a:p>
        </p:txBody>
      </p:sp>
      <p:sp>
        <p:nvSpPr>
          <p:cNvPr id="5" name="מלבן מעוגל 4"/>
          <p:cNvSpPr/>
          <p:nvPr/>
        </p:nvSpPr>
        <p:spPr>
          <a:xfrm>
            <a:off x="732258" y="836712"/>
            <a:ext cx="5495925" cy="5704706"/>
          </a:xfrm>
          <a:prstGeom prst="round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endParaRPr lang="he-IL" sz="1100" dirty="0">
              <a:effectLst/>
              <a:latin typeface="Calibri"/>
              <a:ea typeface="Calibri"/>
              <a:cs typeface="Arial"/>
            </a:endParaRPr>
          </a:p>
          <a:p>
            <a:pPr algn="ctr">
              <a:lnSpc>
                <a:spcPct val="107000"/>
              </a:lnSpc>
              <a:spcAft>
                <a:spcPts val="800"/>
              </a:spcAft>
            </a:pPr>
            <a:r>
              <a:rPr lang="he-IL" sz="1100" b="1" dirty="0">
                <a:effectLst>
                  <a:outerShdw blurRad="12700" dist="38100" dir="2700000" algn="tl">
                    <a:schemeClr val="accent5">
                      <a:lumMod val="60000"/>
                      <a:lumOff val="40000"/>
                    </a:schemeClr>
                  </a:outerShdw>
                </a:effectLst>
              </a:rPr>
              <a:t>יום הרוח האנושית- 17 בפברואר</a:t>
            </a:r>
            <a:endParaRPr lang="en-US" sz="1100" dirty="0"/>
          </a:p>
          <a:p>
            <a:pPr algn="ctr" rtl="1">
              <a:lnSpc>
                <a:spcPct val="107000"/>
              </a:lnSpc>
              <a:spcAft>
                <a:spcPts val="800"/>
              </a:spcAft>
            </a:pPr>
            <a:r>
              <a:rPr lang="he-IL" sz="1100" dirty="0">
                <a:effectLst/>
                <a:latin typeface="Calibri"/>
                <a:ea typeface="Calibri"/>
                <a:cs typeface="Arial"/>
              </a:rPr>
              <a:t>יום הרוח האנושית נחגג ברחבי העולם </a:t>
            </a:r>
            <a:r>
              <a:rPr lang="he-IL" sz="1100" b="1" dirty="0">
                <a:effectLst/>
                <a:latin typeface="Calibri"/>
                <a:ea typeface="Calibri"/>
                <a:cs typeface="Arial"/>
              </a:rPr>
              <a:t>כיום הוקרה למחשבה החופשית ולעוצמתה של הרוח האנושית</a:t>
            </a:r>
            <a:r>
              <a:rPr lang="he-IL" sz="1100" dirty="0">
                <a:effectLst/>
                <a:latin typeface="Calibri"/>
                <a:ea typeface="Calibri"/>
                <a:cs typeface="Arial"/>
              </a:rPr>
              <a:t>, לזכרו של </a:t>
            </a:r>
            <a:r>
              <a:rPr lang="he-IL" sz="1100" b="1" dirty="0">
                <a:effectLst/>
                <a:latin typeface="Calibri"/>
                <a:ea typeface="Calibri"/>
                <a:cs typeface="Arial"/>
              </a:rPr>
              <a:t>הפילוסוף </a:t>
            </a:r>
            <a:r>
              <a:rPr lang="he-IL" sz="1100" b="1" dirty="0" err="1">
                <a:effectLst/>
                <a:latin typeface="Calibri"/>
                <a:ea typeface="Calibri"/>
                <a:cs typeface="Arial"/>
              </a:rPr>
              <a:t>ג'ורדנו</a:t>
            </a:r>
            <a:r>
              <a:rPr lang="he-IL" sz="1100" b="1" dirty="0">
                <a:effectLst/>
                <a:latin typeface="Calibri"/>
                <a:ea typeface="Calibri"/>
                <a:cs typeface="Arial"/>
              </a:rPr>
              <a:t> ברונו</a:t>
            </a:r>
            <a:r>
              <a:rPr lang="he-IL" sz="1100" dirty="0">
                <a:effectLst/>
                <a:latin typeface="Calibri"/>
                <a:ea typeface="Calibri"/>
                <a:cs typeface="Arial"/>
              </a:rPr>
              <a:t>, שהוצא להורג בשריפה על המוקד בתאריך 17 בפברואר 1600, בגלל שהציג אמונות הנוגדות את רוח הכנסייה הקתולית באותה תקופה</a:t>
            </a:r>
            <a:r>
              <a:rPr lang="en-US" sz="1100" dirty="0">
                <a:effectLst/>
                <a:latin typeface="Calibri"/>
                <a:ea typeface="Calibri"/>
                <a:cs typeface="Arial"/>
              </a:rPr>
              <a:t>.</a:t>
            </a:r>
            <a:br>
              <a:rPr lang="en-US" sz="1100" dirty="0">
                <a:effectLst/>
                <a:latin typeface="Calibri"/>
                <a:ea typeface="Calibri"/>
                <a:cs typeface="Arial"/>
              </a:rPr>
            </a:br>
            <a:r>
              <a:rPr lang="he-IL" sz="1100" dirty="0" err="1">
                <a:effectLst/>
                <a:latin typeface="Calibri"/>
                <a:ea typeface="Calibri"/>
                <a:cs typeface="Arial"/>
              </a:rPr>
              <a:t>ג'ורדנו</a:t>
            </a:r>
            <a:r>
              <a:rPr lang="he-IL" sz="1100" dirty="0">
                <a:effectLst/>
                <a:latin typeface="Calibri"/>
                <a:ea typeface="Calibri"/>
                <a:cs typeface="Arial"/>
              </a:rPr>
              <a:t> ברונו היה מדען, פילוסוף ואסטרונום שנולד בשנת 1548 בדרום איטליה בתקופת הרנסנס</a:t>
            </a:r>
            <a:r>
              <a:rPr lang="en-US" sz="1100" dirty="0">
                <a:effectLst/>
                <a:latin typeface="Calibri"/>
                <a:ea typeface="Calibri"/>
                <a:cs typeface="Arial"/>
              </a:rPr>
              <a:t>.</a:t>
            </a:r>
            <a:br>
              <a:rPr lang="en-US" sz="1100" dirty="0">
                <a:effectLst/>
                <a:latin typeface="Calibri"/>
                <a:ea typeface="Calibri"/>
                <a:cs typeface="Arial"/>
              </a:rPr>
            </a:br>
            <a:r>
              <a:rPr lang="he-IL" sz="1100" dirty="0">
                <a:effectLst/>
                <a:latin typeface="Calibri"/>
                <a:ea typeface="Calibri"/>
                <a:cs typeface="Arial"/>
              </a:rPr>
              <a:t>כשנולד נקרא </a:t>
            </a:r>
            <a:r>
              <a:rPr lang="he-IL" sz="1100" dirty="0" err="1">
                <a:effectLst/>
                <a:latin typeface="Calibri"/>
                <a:ea typeface="Calibri"/>
                <a:cs typeface="Arial"/>
              </a:rPr>
              <a:t>פיליפו</a:t>
            </a:r>
            <a:r>
              <a:rPr lang="he-IL" sz="1100" dirty="0">
                <a:effectLst/>
                <a:latin typeface="Calibri"/>
                <a:ea typeface="Calibri"/>
                <a:cs typeface="Arial"/>
              </a:rPr>
              <a:t>, אך כשהתבגר והיה בן 17, הוא החליט להפוך לנזיר דומיניקני והמסטר שלו במנזר נתן לו שם חדש: </a:t>
            </a:r>
            <a:r>
              <a:rPr lang="he-IL" sz="1100" dirty="0" err="1">
                <a:effectLst/>
                <a:latin typeface="Calibri"/>
                <a:ea typeface="Calibri"/>
                <a:cs typeface="Arial"/>
              </a:rPr>
              <a:t>ג'ורדנו</a:t>
            </a:r>
            <a:r>
              <a:rPr lang="he-IL" sz="1100" dirty="0">
                <a:effectLst/>
                <a:latin typeface="Calibri"/>
                <a:ea typeface="Calibri"/>
                <a:cs typeface="Arial"/>
              </a:rPr>
              <a:t>, על שם נהר הירדן שזורם תמיד, כמו מחשבותיו של </a:t>
            </a:r>
            <a:r>
              <a:rPr lang="he-IL" sz="1100" dirty="0" err="1">
                <a:effectLst/>
                <a:latin typeface="Calibri"/>
                <a:ea typeface="Calibri"/>
                <a:cs typeface="Arial"/>
              </a:rPr>
              <a:t>פיליפו</a:t>
            </a:r>
            <a:r>
              <a:rPr lang="he-IL" sz="1100" dirty="0">
                <a:effectLst/>
                <a:latin typeface="Calibri"/>
                <a:ea typeface="Calibri"/>
                <a:cs typeface="Arial"/>
              </a:rPr>
              <a:t>. בשנת 1572 הוא הוסמך לכמורה</a:t>
            </a:r>
            <a:r>
              <a:rPr lang="en-US" sz="1100" dirty="0">
                <a:effectLst/>
                <a:latin typeface="Calibri"/>
                <a:ea typeface="Calibri"/>
                <a:cs typeface="Arial"/>
              </a:rPr>
              <a:t>.</a:t>
            </a:r>
            <a:br>
              <a:rPr lang="en-US" sz="1100" dirty="0">
                <a:effectLst/>
                <a:latin typeface="Calibri"/>
                <a:ea typeface="Calibri"/>
                <a:cs typeface="Arial"/>
              </a:rPr>
            </a:br>
            <a:r>
              <a:rPr lang="he-IL" sz="1100" dirty="0">
                <a:effectLst/>
                <a:latin typeface="Calibri"/>
                <a:ea typeface="Calibri"/>
                <a:cs typeface="Arial"/>
              </a:rPr>
              <a:t>ברונו היה אדם למדן וסקרן מאד, שקרא אינספור ספרים וכתבים. הוא התעניין בפילוסופיה, בזיכרון ובמיתולוגיה המצרית והושפע מאד מרעיונותיו של הפילוסוף היווני אפלטון והאסטרונום המתמטיקאי הפולני </a:t>
            </a:r>
            <a:r>
              <a:rPr lang="he-IL" sz="1100" dirty="0" err="1">
                <a:effectLst/>
                <a:latin typeface="Calibri"/>
                <a:ea typeface="Calibri"/>
                <a:cs typeface="Arial"/>
              </a:rPr>
              <a:t>קופרניקוס</a:t>
            </a:r>
            <a:r>
              <a:rPr lang="he-IL" sz="1100" dirty="0">
                <a:effectLst/>
                <a:latin typeface="Calibri"/>
                <a:ea typeface="Calibri"/>
                <a:cs typeface="Arial"/>
              </a:rPr>
              <a:t>. ההתעניינות במדע שלו לא התקבלה יפה בקרב המסדר הדומיניקני באותה תקופה והוא נאלץ לעזוב את איטליה כדי לברוח מפני האינקוויזיציה, המוסד הקתולי שרדף, עינה והוציא להורג את כל מי שנחשב למתנגד לדת</a:t>
            </a:r>
            <a:r>
              <a:rPr lang="en-US" sz="1100" dirty="0">
                <a:effectLst/>
                <a:latin typeface="Calibri"/>
                <a:ea typeface="Calibri"/>
                <a:cs typeface="Arial"/>
              </a:rPr>
              <a:t>.</a:t>
            </a:r>
            <a:br>
              <a:rPr lang="en-US" sz="1100" dirty="0">
                <a:effectLst/>
                <a:latin typeface="Calibri"/>
                <a:ea typeface="Calibri"/>
                <a:cs typeface="Arial"/>
              </a:rPr>
            </a:br>
            <a:r>
              <a:rPr lang="he-IL" sz="1100" dirty="0">
                <a:effectLst/>
                <a:latin typeface="Calibri"/>
                <a:ea typeface="Calibri"/>
                <a:cs typeface="Arial"/>
              </a:rPr>
              <a:t>ברונו נדד באירופה והצליח ללמד פילוסופיה ולכתוב ספרים על רעיונותיו החדשים, כשכל פעם הוא מוצא אנשים שנתנו לו הגנה מפני הכנסייה הקתולית כמו מלך צרפת, אנרי השלישי</a:t>
            </a:r>
            <a:r>
              <a:rPr lang="en-US" sz="1100" dirty="0">
                <a:effectLst/>
                <a:latin typeface="Calibri"/>
                <a:ea typeface="Calibri"/>
                <a:cs typeface="Arial"/>
              </a:rPr>
              <a:t>.</a:t>
            </a:r>
          </a:p>
          <a:p>
            <a:pPr algn="ctr" rtl="1">
              <a:lnSpc>
                <a:spcPct val="107000"/>
              </a:lnSpc>
              <a:spcAft>
                <a:spcPts val="800"/>
              </a:spcAft>
            </a:pPr>
            <a:r>
              <a:rPr lang="he-IL" sz="1100" dirty="0">
                <a:effectLst/>
                <a:latin typeface="Calibri"/>
                <a:ea typeface="Calibri"/>
                <a:cs typeface="Arial"/>
              </a:rPr>
              <a:t>ב-22 במאי 1592 נעצר ברונו ונשלח </a:t>
            </a:r>
            <a:r>
              <a:rPr lang="he-IL" sz="1100" dirty="0" err="1">
                <a:effectLst/>
                <a:latin typeface="Calibri"/>
                <a:ea typeface="Calibri"/>
                <a:cs typeface="Arial"/>
              </a:rPr>
              <a:t>להשפט</a:t>
            </a:r>
            <a:r>
              <a:rPr lang="he-IL" sz="1100" dirty="0">
                <a:effectLst/>
                <a:latin typeface="Calibri"/>
                <a:ea typeface="Calibri"/>
                <a:cs typeface="Arial"/>
              </a:rPr>
              <a:t> ברומא</a:t>
            </a:r>
            <a:r>
              <a:rPr lang="en-US" sz="1100" dirty="0">
                <a:effectLst/>
                <a:latin typeface="Calibri"/>
                <a:ea typeface="Calibri"/>
                <a:cs typeface="Arial"/>
              </a:rPr>
              <a:t>.</a:t>
            </a:r>
          </a:p>
          <a:p>
            <a:pPr algn="ctr" rtl="1">
              <a:lnSpc>
                <a:spcPct val="107000"/>
              </a:lnSpc>
              <a:spcAft>
                <a:spcPts val="800"/>
              </a:spcAft>
            </a:pPr>
            <a:r>
              <a:rPr lang="he-IL" sz="1100" dirty="0">
                <a:effectLst/>
                <a:latin typeface="Calibri"/>
                <a:ea typeface="Calibri"/>
                <a:cs typeface="Arial"/>
              </a:rPr>
              <a:t>במשך שש שנים היה ברונו כלוא. האינקוויזיציה דרשה ממנו להכחיש באופן מלא את רעיונותיו אך הוא סירב. הוא הוכרז ככופר והועלה לשריפה על המוקד ב-17 בפברואר 1600 </a:t>
            </a:r>
            <a:r>
              <a:rPr lang="he-IL" sz="1100" dirty="0" err="1">
                <a:effectLst/>
                <a:latin typeface="Calibri"/>
                <a:ea typeface="Calibri"/>
                <a:cs typeface="Arial"/>
              </a:rPr>
              <a:t>בקמפו</a:t>
            </a:r>
            <a:r>
              <a:rPr lang="he-IL" sz="1100" dirty="0">
                <a:effectLst/>
                <a:latin typeface="Calibri"/>
                <a:ea typeface="Calibri"/>
                <a:cs typeface="Arial"/>
              </a:rPr>
              <a:t> די </a:t>
            </a:r>
            <a:r>
              <a:rPr lang="he-IL" sz="1100" dirty="0" err="1">
                <a:effectLst/>
                <a:latin typeface="Calibri"/>
                <a:ea typeface="Calibri"/>
                <a:cs typeface="Arial"/>
              </a:rPr>
              <a:t>פיורי</a:t>
            </a:r>
            <a:r>
              <a:rPr lang="he-IL" sz="1100" dirty="0">
                <a:effectLst/>
                <a:latin typeface="Calibri"/>
                <a:ea typeface="Calibri"/>
                <a:cs typeface="Arial"/>
              </a:rPr>
              <a:t> שברומא. כדי למנוע ממנו להמשיך לדבר, </a:t>
            </a:r>
            <a:r>
              <a:rPr lang="he-IL" sz="1100" dirty="0" err="1">
                <a:effectLst/>
                <a:latin typeface="Calibri"/>
                <a:ea typeface="Calibri"/>
                <a:cs typeface="Arial"/>
              </a:rPr>
              <a:t>האינקויזיטורים</a:t>
            </a:r>
            <a:r>
              <a:rPr lang="he-IL" sz="1100" dirty="0">
                <a:effectLst/>
                <a:latin typeface="Calibri"/>
                <a:ea typeface="Calibri"/>
                <a:cs typeface="Arial"/>
              </a:rPr>
              <a:t> </a:t>
            </a:r>
            <a:r>
              <a:rPr lang="he-IL" sz="1100" dirty="0" err="1">
                <a:effectLst/>
                <a:latin typeface="Calibri"/>
                <a:ea typeface="Calibri"/>
                <a:cs typeface="Arial"/>
              </a:rPr>
              <a:t>מיסמרו</a:t>
            </a:r>
            <a:r>
              <a:rPr lang="he-IL" sz="1100" dirty="0">
                <a:effectLst/>
                <a:latin typeface="Calibri"/>
                <a:ea typeface="Calibri"/>
                <a:cs typeface="Arial"/>
              </a:rPr>
              <a:t> את לשונו ללסת שלו. כדי להקל על ייסוריו בעת ההוצאה להורג, קשרו לצווארו שקית אבקת שריפה בעת שהעלו אותו למוקד</a:t>
            </a:r>
            <a:r>
              <a:rPr lang="en-US" sz="1100" dirty="0">
                <a:effectLst/>
                <a:latin typeface="Calibri"/>
                <a:ea typeface="Calibri"/>
                <a:cs typeface="Arial"/>
              </a:rPr>
              <a:t>.  </a:t>
            </a:r>
            <a:br>
              <a:rPr lang="en-US" sz="1100" dirty="0">
                <a:effectLst/>
                <a:latin typeface="Calibri"/>
                <a:ea typeface="Calibri"/>
                <a:cs typeface="Arial"/>
              </a:rPr>
            </a:br>
            <a:r>
              <a:rPr lang="he-IL" sz="1100" dirty="0" err="1">
                <a:effectLst/>
                <a:latin typeface="Calibri"/>
                <a:ea typeface="Calibri"/>
                <a:cs typeface="Arial"/>
              </a:rPr>
              <a:t>ג'ורדנו</a:t>
            </a:r>
            <a:r>
              <a:rPr lang="he-IL" sz="1100" dirty="0">
                <a:effectLst/>
                <a:latin typeface="Calibri"/>
                <a:ea typeface="Calibri"/>
                <a:cs typeface="Arial"/>
              </a:rPr>
              <a:t> ברונו נחשב לאדם הראשון שהוצא להורג על ידי הדת, בשם המדע. הוא נחשב ל"מרטיר" (קדוש מעונה) הראשון, שהיה מוכן למות למען אמונתו במדע</a:t>
            </a:r>
            <a:r>
              <a:rPr lang="en-US" sz="1100" dirty="0">
                <a:effectLst/>
                <a:latin typeface="Calibri"/>
                <a:ea typeface="Calibri"/>
                <a:cs typeface="Arial"/>
              </a:rPr>
              <a:t>.</a:t>
            </a:r>
            <a:br>
              <a:rPr lang="en-US" sz="1100" dirty="0">
                <a:effectLst/>
                <a:latin typeface="Calibri"/>
                <a:ea typeface="Calibri"/>
                <a:cs typeface="Arial"/>
              </a:rPr>
            </a:br>
            <a:r>
              <a:rPr lang="en-US" sz="1100" dirty="0">
                <a:effectLst/>
                <a:latin typeface="Calibri"/>
                <a:ea typeface="Calibri"/>
                <a:cs typeface="Arial"/>
              </a:rPr>
              <a:t> </a:t>
            </a:r>
          </a:p>
          <a:p>
            <a:pPr algn="ctr" rtl="1">
              <a:lnSpc>
                <a:spcPct val="107000"/>
              </a:lnSpc>
              <a:spcAft>
                <a:spcPts val="800"/>
              </a:spcAft>
            </a:pPr>
            <a:r>
              <a:rPr lang="he-IL" sz="1100" dirty="0">
                <a:effectLst/>
                <a:latin typeface="Calibri"/>
                <a:ea typeface="Calibri"/>
                <a:cs typeface="Arial"/>
              </a:rPr>
              <a:t> </a:t>
            </a:r>
            <a:endParaRPr lang="en-US" sz="1100" dirty="0">
              <a:effectLst/>
              <a:latin typeface="Calibri"/>
              <a:ea typeface="Calibri"/>
              <a:cs typeface="Arial"/>
            </a:endParaRPr>
          </a:p>
          <a:p>
            <a:pPr algn="ctr" rtl="1">
              <a:lnSpc>
                <a:spcPct val="107000"/>
              </a:lnSpc>
              <a:spcAft>
                <a:spcPts val="800"/>
              </a:spcAft>
            </a:pPr>
            <a:r>
              <a:rPr lang="en-US" sz="1100" dirty="0">
                <a:effectLst/>
                <a:latin typeface="Calibri"/>
                <a:ea typeface="Calibri"/>
                <a:cs typeface="Arial"/>
              </a:rPr>
              <a:t> </a:t>
            </a:r>
          </a:p>
        </p:txBody>
      </p:sp>
      <p:sp>
        <p:nvSpPr>
          <p:cNvPr id="6" name="מלבן 5"/>
          <p:cNvSpPr/>
          <p:nvPr/>
        </p:nvSpPr>
        <p:spPr>
          <a:xfrm>
            <a:off x="6444208" y="4653136"/>
            <a:ext cx="2471588" cy="1200329"/>
          </a:xfrm>
          <a:prstGeom prst="rect">
            <a:avLst/>
          </a:prstGeom>
        </p:spPr>
        <p:txBody>
          <a:bodyPr wrap="square">
            <a:spAutoFit/>
          </a:bodyPr>
          <a:lstStyle/>
          <a:p>
            <a:pPr lvl="0"/>
            <a:r>
              <a:rPr lang="he-IL" b="1" dirty="0"/>
              <a:t>מה משותף לשתי הדמויות הללו (הפילוסוף </a:t>
            </a:r>
            <a:r>
              <a:rPr lang="he-IL" b="1" dirty="0" err="1"/>
              <a:t>ג'ורדנו</a:t>
            </a:r>
            <a:r>
              <a:rPr lang="he-IL" b="1" dirty="0"/>
              <a:t> ברונו,</a:t>
            </a:r>
            <a:r>
              <a:rPr lang="he-IL" dirty="0"/>
              <a:t> </a:t>
            </a:r>
            <a:r>
              <a:rPr lang="he-IL" b="1" dirty="0"/>
              <a:t>הבישוף ולנטיין )  ?</a:t>
            </a:r>
            <a:endParaRPr lang="en-US" dirty="0"/>
          </a:p>
        </p:txBody>
      </p:sp>
    </p:spTree>
    <p:extLst>
      <p:ext uri="{BB962C8B-B14F-4D97-AF65-F5344CB8AC3E}">
        <p14:creationId xmlns:p14="http://schemas.microsoft.com/office/powerpoint/2010/main" val="28897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87624" y="980728"/>
            <a:ext cx="7416824" cy="3970318"/>
          </a:xfrm>
          <a:prstGeom prst="rect">
            <a:avLst/>
          </a:prstGeom>
        </p:spPr>
        <p:txBody>
          <a:bodyPr wrap="square">
            <a:spAutoFit/>
          </a:bodyPr>
          <a:lstStyle/>
          <a:p>
            <a:pPr lvl="0"/>
            <a:r>
              <a:rPr lang="he-IL" sz="2800" b="1" dirty="0">
                <a:effectLst>
                  <a:outerShdw blurRad="12700" dist="38100" dir="2700000" algn="tl">
                    <a:schemeClr val="accent5">
                      <a:lumMod val="60000"/>
                      <a:lumOff val="40000"/>
                    </a:schemeClr>
                  </a:outerShdw>
                </a:effectLst>
              </a:rPr>
              <a:t>שתי דמויות מההיסטוריה שבחרו בחרות</a:t>
            </a:r>
            <a:endParaRPr lang="en-US" sz="2800" dirty="0"/>
          </a:p>
          <a:p>
            <a:r>
              <a:rPr lang="he-IL" sz="2800" b="1" dirty="0">
                <a:effectLst>
                  <a:outerShdw blurRad="12700" dist="38100" dir="2700000" algn="tl">
                    <a:schemeClr val="accent5">
                      <a:lumMod val="60000"/>
                      <a:lumOff val="40000"/>
                    </a:schemeClr>
                  </a:outerShdw>
                </a:effectLst>
              </a:rPr>
              <a:t>שלא היו מוכנים שישללו את חירות שלהם </a:t>
            </a:r>
          </a:p>
          <a:p>
            <a:r>
              <a:rPr lang="he-IL" sz="2800" b="1" dirty="0">
                <a:effectLst>
                  <a:outerShdw blurRad="12700" dist="38100" dir="2700000" algn="tl">
                    <a:schemeClr val="accent5">
                      <a:lumMod val="60000"/>
                      <a:lumOff val="40000"/>
                    </a:schemeClr>
                  </a:outerShdw>
                </a:effectLst>
              </a:rPr>
              <a:t>על ידי מעצר או על ידי הגבלת חופש המחשבה והפעולה שלהם:</a:t>
            </a:r>
          </a:p>
          <a:p>
            <a:endParaRPr lang="en-US" sz="2800" dirty="0"/>
          </a:p>
          <a:p>
            <a:r>
              <a:rPr lang="he-IL" sz="2800" b="1" dirty="0">
                <a:effectLst>
                  <a:outerShdw blurRad="12700" dist="38100" dir="2700000" algn="tl">
                    <a:schemeClr val="accent5">
                      <a:lumMod val="60000"/>
                      <a:lumOff val="40000"/>
                    </a:schemeClr>
                  </a:outerShdw>
                </a:effectLst>
              </a:rPr>
              <a:t>האחד לחתן אחרים למרות שאסרו זאת </a:t>
            </a:r>
          </a:p>
          <a:p>
            <a:endParaRPr lang="en-US" sz="2800" dirty="0"/>
          </a:p>
          <a:p>
            <a:r>
              <a:rPr lang="he-IL" sz="2800" b="1" dirty="0">
                <a:effectLst>
                  <a:outerShdw blurRad="12700" dist="38100" dir="2700000" algn="tl">
                    <a:schemeClr val="accent5">
                      <a:lumMod val="60000"/>
                      <a:lumOff val="40000"/>
                    </a:schemeClr>
                  </a:outerShdw>
                </a:effectLst>
              </a:rPr>
              <a:t>והאחר בחר בחופש המחשבה למרות שידע שהוא מסכן את חייו.</a:t>
            </a:r>
            <a:endParaRPr lang="en-US" sz="2800" dirty="0"/>
          </a:p>
        </p:txBody>
      </p:sp>
    </p:spTree>
    <p:extLst>
      <p:ext uri="{BB962C8B-B14F-4D97-AF65-F5344CB8AC3E}">
        <p14:creationId xmlns:p14="http://schemas.microsoft.com/office/powerpoint/2010/main" val="3883944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2771800" y="131552"/>
            <a:ext cx="6153150" cy="3600400"/>
          </a:xfrm>
          <a:prstGeom prst="roundRect">
            <a:avLst/>
          </a:prstGeom>
          <a:solidFill>
            <a:sysClr val="window" lastClr="FFFFFF"/>
          </a:solidFill>
          <a:ln w="25400" cap="flat" cmpd="sng" algn="ctr">
            <a:solidFill>
              <a:srgbClr val="8064A2"/>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he-IL" sz="1100" b="1" u="none" strike="noStrike" dirty="0">
                <a:effectLst/>
                <a:latin typeface="Calibri"/>
                <a:ea typeface="Calibri"/>
                <a:cs typeface="Arial"/>
              </a:rPr>
              <a:t> </a:t>
            </a:r>
            <a:endParaRPr lang="en-US" sz="1100" dirty="0">
              <a:effectLst/>
              <a:latin typeface="Calibri"/>
              <a:ea typeface="Calibri"/>
              <a:cs typeface="Arial"/>
            </a:endParaRPr>
          </a:p>
          <a:p>
            <a:pPr algn="ctr" rtl="1">
              <a:lnSpc>
                <a:spcPct val="107000"/>
              </a:lnSpc>
              <a:spcAft>
                <a:spcPts val="800"/>
              </a:spcAft>
            </a:pPr>
            <a:endParaRPr lang="he-IL" sz="1100" b="1" u="sng" dirty="0">
              <a:effectLst/>
              <a:latin typeface="Calibri"/>
              <a:ea typeface="Calibri"/>
              <a:cs typeface="Arial"/>
            </a:endParaRPr>
          </a:p>
          <a:p>
            <a:pPr algn="ctr" rtl="1">
              <a:lnSpc>
                <a:spcPct val="107000"/>
              </a:lnSpc>
              <a:spcAft>
                <a:spcPts val="800"/>
              </a:spcAft>
            </a:pPr>
            <a:endParaRPr lang="he-IL" sz="1100" b="1" u="sng" dirty="0">
              <a:effectLst/>
              <a:latin typeface="Calibri"/>
              <a:ea typeface="Calibri"/>
              <a:cs typeface="Arial"/>
            </a:endParaRPr>
          </a:p>
          <a:p>
            <a:pPr algn="ctr">
              <a:lnSpc>
                <a:spcPct val="107000"/>
              </a:lnSpc>
              <a:spcAft>
                <a:spcPts val="800"/>
              </a:spcAft>
            </a:pPr>
            <a:r>
              <a:rPr lang="he-IL" sz="1100" dirty="0">
                <a:latin typeface="Calibri"/>
                <a:ea typeface="Calibri"/>
              </a:rPr>
              <a:t>לפניכם סיפור של ילד מסוים עליכם לחשוב מה קרה לילד הזה כשהוא גדל והפך לאדם בוגר.</a:t>
            </a:r>
            <a:endParaRPr lang="en-US" sz="1100" dirty="0">
              <a:latin typeface="Calibri"/>
              <a:ea typeface="Calibri"/>
              <a:cs typeface="Arial"/>
            </a:endParaRPr>
          </a:p>
          <a:p>
            <a:pPr algn="ctr" rtl="1">
              <a:lnSpc>
                <a:spcPct val="107000"/>
              </a:lnSpc>
              <a:spcAft>
                <a:spcPts val="800"/>
              </a:spcAft>
            </a:pPr>
            <a:endParaRPr lang="he-IL" sz="1100" b="1" u="sng" dirty="0">
              <a:latin typeface="Calibri"/>
              <a:ea typeface="Calibri"/>
              <a:cs typeface="Arial"/>
            </a:endParaRPr>
          </a:p>
          <a:p>
            <a:pPr algn="ctr" rtl="1">
              <a:lnSpc>
                <a:spcPct val="107000"/>
              </a:lnSpc>
              <a:spcAft>
                <a:spcPts val="800"/>
              </a:spcAft>
            </a:pPr>
            <a:r>
              <a:rPr lang="he-IL" sz="1100" b="1" u="sng" dirty="0">
                <a:effectLst/>
                <a:latin typeface="Calibri"/>
                <a:ea typeface="Calibri"/>
                <a:cs typeface="Arial"/>
              </a:rPr>
              <a:t>סיפורו של רחמים</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רחמים נולד למשפחה שמוצאה מטורקיה. אמו הייתה עקרת בית וגידלה את רחמים וחמשת אחיו.</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עקב הדיסלקציה שממנה סבל, הושאר רחמים בכיתה ד' שנה נוספת. כאשר נכשל במבחן הסקר בסוף</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כיתה ח' עבר לבית ספר מקצועי, שבמסגרתו החל לעבוד בגיל 14 עבור העירייה בתפעול מריצות</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בעיר העתיקה של ירושלים.</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 </a:t>
            </a:r>
            <a:endParaRPr lang="en-US" sz="1100" dirty="0">
              <a:effectLst/>
              <a:latin typeface="Calibri"/>
              <a:ea typeface="Calibri"/>
              <a:cs typeface="Arial"/>
            </a:endParaRPr>
          </a:p>
          <a:p>
            <a:pPr algn="r" rtl="1">
              <a:lnSpc>
                <a:spcPct val="107000"/>
              </a:lnSpc>
              <a:spcAft>
                <a:spcPts val="800"/>
              </a:spcAft>
            </a:pPr>
            <a:r>
              <a:rPr lang="he-IL" sz="1100" u="sng" dirty="0">
                <a:effectLst/>
                <a:latin typeface="Calibri"/>
                <a:ea typeface="Calibri"/>
                <a:cs typeface="Arial"/>
              </a:rPr>
              <a:t>חשבו:</a:t>
            </a:r>
            <a:endParaRPr lang="en-US" sz="1100" dirty="0">
              <a:effectLst/>
              <a:latin typeface="Calibri"/>
              <a:ea typeface="Calibri"/>
              <a:cs typeface="Arial"/>
            </a:endParaRPr>
          </a:p>
          <a:p>
            <a:pPr algn="r" rtl="1">
              <a:lnSpc>
                <a:spcPct val="107000"/>
              </a:lnSpc>
              <a:spcAft>
                <a:spcPts val="800"/>
              </a:spcAft>
            </a:pPr>
            <a:r>
              <a:rPr lang="he-IL" sz="1100" dirty="0">
                <a:effectLst/>
                <a:latin typeface="Calibri"/>
                <a:ea typeface="Calibri"/>
                <a:cs typeface="Arial"/>
              </a:rPr>
              <a:t> כאדם בוגר, איפה הוא גר? בבמה הוא עובד? כמה ילדים יש לו? איזו השכלה יש לו? כמה הוא משתכר?</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 </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 </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 </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 </a:t>
            </a:r>
            <a:endParaRPr lang="en-US" sz="1100" dirty="0">
              <a:effectLst/>
              <a:latin typeface="Calibri"/>
              <a:ea typeface="Calibri"/>
              <a:cs typeface="Arial"/>
            </a:endParaRPr>
          </a:p>
          <a:p>
            <a:pPr algn="ctr" rtl="1">
              <a:lnSpc>
                <a:spcPct val="107000"/>
              </a:lnSpc>
              <a:spcAft>
                <a:spcPts val="800"/>
              </a:spcAft>
            </a:pPr>
            <a:r>
              <a:rPr lang="en-US" sz="1100" dirty="0">
                <a:effectLst/>
                <a:latin typeface="Calibri"/>
                <a:ea typeface="Calibri"/>
                <a:cs typeface="Arial"/>
              </a:rPr>
              <a:t> </a:t>
            </a:r>
          </a:p>
        </p:txBody>
      </p:sp>
      <p:sp>
        <p:nvSpPr>
          <p:cNvPr id="5" name="מלבן מעוגל 4"/>
          <p:cNvSpPr/>
          <p:nvPr/>
        </p:nvSpPr>
        <p:spPr>
          <a:xfrm>
            <a:off x="1403648" y="3861048"/>
            <a:ext cx="5943600" cy="2756979"/>
          </a:xfrm>
          <a:prstGeom prst="roundRect">
            <a:avLst/>
          </a:prstGeom>
          <a:solidFill>
            <a:sysClr val="window" lastClr="FFFFFF"/>
          </a:solidFill>
          <a:ln w="25400" cap="flat" cmpd="sng" algn="ctr">
            <a:solidFill>
              <a:srgbClr val="8064A2"/>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r" rtl="1">
              <a:lnSpc>
                <a:spcPct val="107000"/>
              </a:lnSpc>
              <a:spcAft>
                <a:spcPts val="800"/>
              </a:spcAft>
            </a:pPr>
            <a:r>
              <a:rPr lang="he-IL" sz="1100">
                <a:effectLst/>
                <a:latin typeface="Calibri"/>
                <a:ea typeface="Calibri"/>
                <a:cs typeface="Arial"/>
              </a:rPr>
              <a:t>לפניכם סיפור של ילד מסוים עליכם לחשוב מה קרה לילד הזה כשהוא גדל והפך לאדם בוגר.</a:t>
            </a:r>
            <a:endParaRPr lang="en-US" sz="1100">
              <a:effectLst/>
              <a:latin typeface="Calibri"/>
              <a:ea typeface="Calibri"/>
              <a:cs typeface="Arial"/>
            </a:endParaRPr>
          </a:p>
          <a:p>
            <a:pPr algn="ctr" rtl="1">
              <a:lnSpc>
                <a:spcPct val="107000"/>
              </a:lnSpc>
              <a:spcAft>
                <a:spcPts val="800"/>
              </a:spcAft>
            </a:pPr>
            <a:r>
              <a:rPr lang="he-IL" sz="1100" b="1" u="none" strike="noStrike">
                <a:effectLst/>
                <a:latin typeface="Calibri"/>
                <a:ea typeface="Calibri"/>
                <a:cs typeface="Arial"/>
              </a:rPr>
              <a:t> </a:t>
            </a:r>
            <a:endParaRPr lang="en-US" sz="1100">
              <a:effectLst/>
              <a:latin typeface="Calibri"/>
              <a:ea typeface="Calibri"/>
              <a:cs typeface="Arial"/>
            </a:endParaRPr>
          </a:p>
          <a:p>
            <a:pPr algn="ctr" rtl="1">
              <a:lnSpc>
                <a:spcPct val="107000"/>
              </a:lnSpc>
              <a:spcAft>
                <a:spcPts val="800"/>
              </a:spcAft>
            </a:pPr>
            <a:r>
              <a:rPr lang="he-IL" sz="1100" b="1" u="sng">
                <a:effectLst/>
                <a:latin typeface="Calibri"/>
                <a:ea typeface="Calibri"/>
                <a:cs typeface="Arial"/>
              </a:rPr>
              <a:t>סיפורו של אלי </a:t>
            </a:r>
            <a:endParaRPr lang="en-US" sz="1100">
              <a:effectLst/>
              <a:latin typeface="Calibri"/>
              <a:ea typeface="Calibri"/>
              <a:cs typeface="Arial"/>
            </a:endParaRPr>
          </a:p>
          <a:p>
            <a:pPr algn="r" rtl="1">
              <a:lnSpc>
                <a:spcPct val="107000"/>
              </a:lnSpc>
              <a:spcAft>
                <a:spcPts val="800"/>
              </a:spcAft>
            </a:pPr>
            <a:r>
              <a:rPr lang="he-IL" sz="1100">
                <a:effectLst/>
                <a:latin typeface="Calibri"/>
                <a:ea typeface="Calibri"/>
                <a:cs typeface="Arial"/>
              </a:rPr>
              <a:t>כילד אלי לא דיבר עד גיל 4 ,בבית הספר המורה שלו אמר שלא ייצא ממנו שום דבר ובתחילת דרכו כאדם בוגר כשלא מצא עבודה אמר "אני מהווה רק נטל על בני משפחתי, עדיף היה שלא הייתי נולד" </a:t>
            </a:r>
            <a:endParaRPr lang="en-US" sz="1100">
              <a:effectLst/>
              <a:latin typeface="Calibri"/>
              <a:ea typeface="Calibri"/>
              <a:cs typeface="Arial"/>
            </a:endParaRPr>
          </a:p>
          <a:p>
            <a:pPr algn="r" rtl="1">
              <a:lnSpc>
                <a:spcPct val="107000"/>
              </a:lnSpc>
              <a:spcAft>
                <a:spcPts val="800"/>
              </a:spcAft>
            </a:pPr>
            <a:r>
              <a:rPr lang="he-IL" sz="1100" u="none" strike="noStrike">
                <a:effectLst/>
                <a:latin typeface="Calibri"/>
                <a:ea typeface="Calibri"/>
                <a:cs typeface="Arial"/>
              </a:rPr>
              <a:t> </a:t>
            </a:r>
            <a:endParaRPr lang="en-US" sz="1100">
              <a:effectLst/>
              <a:latin typeface="Calibri"/>
              <a:ea typeface="Calibri"/>
              <a:cs typeface="Arial"/>
            </a:endParaRPr>
          </a:p>
          <a:p>
            <a:pPr algn="r" rtl="1">
              <a:lnSpc>
                <a:spcPct val="107000"/>
              </a:lnSpc>
              <a:spcAft>
                <a:spcPts val="800"/>
              </a:spcAft>
            </a:pPr>
            <a:r>
              <a:rPr lang="he-IL" sz="1100" u="sng">
                <a:effectLst/>
                <a:latin typeface="Calibri"/>
                <a:ea typeface="Calibri"/>
                <a:cs typeface="Arial"/>
              </a:rPr>
              <a:t>חשבו:</a:t>
            </a:r>
            <a:endParaRPr lang="en-US" sz="1100">
              <a:effectLst/>
              <a:latin typeface="Calibri"/>
              <a:ea typeface="Calibri"/>
              <a:cs typeface="Arial"/>
            </a:endParaRPr>
          </a:p>
          <a:p>
            <a:pPr algn="r" rtl="1">
              <a:lnSpc>
                <a:spcPct val="107000"/>
              </a:lnSpc>
              <a:spcAft>
                <a:spcPts val="800"/>
              </a:spcAft>
            </a:pPr>
            <a:r>
              <a:rPr lang="he-IL" sz="1100">
                <a:effectLst/>
                <a:latin typeface="Calibri"/>
                <a:ea typeface="Calibri"/>
                <a:cs typeface="Arial"/>
              </a:rPr>
              <a:t> כאדם בוגר, איפה הוא גר? בבמה הוא עובד? כמה ילדים יש לו? איזו השכלה יש לו? כמה הוא משתכר?</a:t>
            </a:r>
            <a:endParaRPr lang="en-US" sz="1100">
              <a:effectLst/>
              <a:latin typeface="Calibri"/>
              <a:ea typeface="Calibri"/>
              <a:cs typeface="Arial"/>
            </a:endParaRPr>
          </a:p>
          <a:p>
            <a:pPr algn="ctr" rtl="1">
              <a:lnSpc>
                <a:spcPct val="107000"/>
              </a:lnSpc>
              <a:spcAft>
                <a:spcPts val="800"/>
              </a:spcAft>
            </a:pPr>
            <a:r>
              <a:rPr lang="en-US" sz="1100">
                <a:effectLst/>
                <a:latin typeface="Calibri"/>
                <a:ea typeface="Calibri"/>
                <a:cs typeface="Arial"/>
              </a:rPr>
              <a:t> </a:t>
            </a:r>
          </a:p>
        </p:txBody>
      </p:sp>
    </p:spTree>
    <p:extLst>
      <p:ext uri="{BB962C8B-B14F-4D97-AF65-F5344CB8AC3E}">
        <p14:creationId xmlns:p14="http://schemas.microsoft.com/office/powerpoint/2010/main" val="3156127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259632" y="764704"/>
            <a:ext cx="7498080" cy="4800600"/>
          </a:xfrm>
        </p:spPr>
        <p:txBody>
          <a:bodyPr>
            <a:normAutofit fontScale="85000" lnSpcReduction="10000"/>
          </a:bodyPr>
          <a:lstStyle/>
          <a:p>
            <a:pPr marL="342900" lvl="0" indent="-342900">
              <a:lnSpc>
                <a:spcPct val="150000"/>
              </a:lnSpc>
              <a:buFont typeface="Wingdings"/>
              <a:buChar char=""/>
            </a:pPr>
            <a:r>
              <a:rPr lang="he-IL" b="1" dirty="0">
                <a:solidFill>
                  <a:srgbClr val="000000"/>
                </a:solidFill>
                <a:latin typeface="Calibri"/>
                <a:ea typeface="Calibri"/>
              </a:rPr>
              <a:t>רחמים הוא רמי לוי</a:t>
            </a:r>
            <a:endParaRPr lang="en-US" b="1" dirty="0">
              <a:solidFill>
                <a:srgbClr val="000000"/>
              </a:solidFill>
              <a:latin typeface="Arial"/>
              <a:ea typeface="Calibri"/>
              <a:cs typeface="Arial"/>
            </a:endParaRPr>
          </a:p>
          <a:p>
            <a:pPr marL="0" lvl="0" indent="0">
              <a:lnSpc>
                <a:spcPct val="150000"/>
              </a:lnSpc>
              <a:buNone/>
            </a:pPr>
            <a:r>
              <a:rPr lang="he-IL" dirty="0">
                <a:solidFill>
                  <a:srgbClr val="000000"/>
                </a:solidFill>
                <a:latin typeface="Calibri"/>
                <a:ea typeface="Calibri"/>
              </a:rPr>
              <a:t>בעל השליטה ברשת המרכולים</a:t>
            </a:r>
            <a:r>
              <a:rPr lang="en-US" dirty="0">
                <a:solidFill>
                  <a:srgbClr val="000000"/>
                </a:solidFill>
                <a:latin typeface="Arial"/>
                <a:ea typeface="Calibri"/>
                <a:cs typeface="Arial"/>
              </a:rPr>
              <a:t> "</a:t>
            </a:r>
            <a:r>
              <a:rPr lang="he-IL" dirty="0">
                <a:solidFill>
                  <a:srgbClr val="000000"/>
                </a:solidFill>
                <a:latin typeface="Calibri"/>
                <a:ea typeface="Calibri"/>
              </a:rPr>
              <a:t>רמי לוי שיווק השקמה</a:t>
            </a:r>
            <a:r>
              <a:rPr lang="en-US" dirty="0">
                <a:solidFill>
                  <a:srgbClr val="000000"/>
                </a:solidFill>
                <a:latin typeface="Arial"/>
                <a:ea typeface="Calibri"/>
                <a:cs typeface="Arial"/>
              </a:rPr>
              <a:t>" </a:t>
            </a:r>
            <a:r>
              <a:rPr lang="he-IL" dirty="0">
                <a:solidFill>
                  <a:srgbClr val="000000"/>
                </a:solidFill>
                <a:latin typeface="Calibri"/>
                <a:ea typeface="Calibri"/>
              </a:rPr>
              <a:t>וברשת הסלולרית הווירטואלית רמי לוי תקשורת</a:t>
            </a:r>
            <a:r>
              <a:rPr lang="en-US" dirty="0">
                <a:solidFill>
                  <a:srgbClr val="000000"/>
                </a:solidFill>
                <a:latin typeface="Arial"/>
                <a:ea typeface="Calibri"/>
                <a:cs typeface="Arial"/>
              </a:rPr>
              <a:t>.</a:t>
            </a:r>
            <a:endParaRPr lang="he-IL" dirty="0">
              <a:solidFill>
                <a:srgbClr val="000000"/>
              </a:solidFill>
              <a:latin typeface="Arial"/>
              <a:ea typeface="Calibri"/>
              <a:cs typeface="Arial"/>
            </a:endParaRPr>
          </a:p>
          <a:p>
            <a:pPr marL="342900" lvl="0" indent="-342900">
              <a:lnSpc>
                <a:spcPct val="150000"/>
              </a:lnSpc>
              <a:buFont typeface="Wingdings"/>
              <a:buChar char=""/>
            </a:pPr>
            <a:endParaRPr lang="en-US" sz="2000" dirty="0">
              <a:latin typeface="Calibri"/>
              <a:ea typeface="Calibri"/>
              <a:cs typeface="Arial"/>
            </a:endParaRPr>
          </a:p>
          <a:p>
            <a:pPr marL="342900" lvl="0" indent="-342900">
              <a:lnSpc>
                <a:spcPct val="150000"/>
              </a:lnSpc>
              <a:spcAft>
                <a:spcPts val="800"/>
              </a:spcAft>
              <a:buFont typeface="Wingdings"/>
              <a:buChar char=""/>
            </a:pPr>
            <a:r>
              <a:rPr lang="he-IL" b="1" dirty="0">
                <a:solidFill>
                  <a:srgbClr val="000000"/>
                </a:solidFill>
                <a:latin typeface="Calibri"/>
                <a:ea typeface="Calibri"/>
              </a:rPr>
              <a:t>אלי הוא אלברט איינשטיין</a:t>
            </a:r>
            <a:r>
              <a:rPr lang="en-US" dirty="0">
                <a:solidFill>
                  <a:srgbClr val="000000"/>
                </a:solidFill>
                <a:latin typeface="Arial"/>
                <a:ea typeface="Calibri"/>
                <a:cs typeface="Arial"/>
              </a:rPr>
              <a:t> </a:t>
            </a:r>
          </a:p>
          <a:p>
            <a:pPr marL="0" lvl="0" indent="0">
              <a:lnSpc>
                <a:spcPct val="150000"/>
              </a:lnSpc>
              <a:spcAft>
                <a:spcPts val="800"/>
              </a:spcAft>
              <a:buNone/>
            </a:pPr>
            <a:r>
              <a:rPr lang="en-US" dirty="0">
                <a:solidFill>
                  <a:srgbClr val="000000"/>
                </a:solidFill>
                <a:latin typeface="Arial"/>
                <a:ea typeface="Calibri"/>
                <a:cs typeface="Arial"/>
              </a:rPr>
              <a:t> </a:t>
            </a:r>
            <a:r>
              <a:rPr lang="he-IL" dirty="0">
                <a:solidFill>
                  <a:srgbClr val="000000"/>
                </a:solidFill>
                <a:latin typeface="Calibri"/>
                <a:ea typeface="Calibri"/>
              </a:rPr>
              <a:t>גדול הפיזיקאים בכל הזמנים</a:t>
            </a:r>
            <a:r>
              <a:rPr lang="en-US" dirty="0">
                <a:solidFill>
                  <a:srgbClr val="000000"/>
                </a:solidFill>
                <a:latin typeface="Arial"/>
                <a:ea typeface="Calibri"/>
                <a:cs typeface="Arial"/>
              </a:rPr>
              <a:t>, </a:t>
            </a:r>
            <a:r>
              <a:rPr lang="he-IL" dirty="0">
                <a:solidFill>
                  <a:srgbClr val="000000"/>
                </a:solidFill>
                <a:latin typeface="Calibri"/>
                <a:ea typeface="Calibri"/>
              </a:rPr>
              <a:t>ממציא תורת היחסות וזוכה פרס נובל</a:t>
            </a:r>
            <a:r>
              <a:rPr lang="en-US" dirty="0">
                <a:solidFill>
                  <a:srgbClr val="000000"/>
                </a:solidFill>
                <a:latin typeface="Arial"/>
                <a:ea typeface="Calibri"/>
                <a:cs typeface="Arial"/>
              </a:rPr>
              <a:t>.</a:t>
            </a:r>
            <a:endParaRPr lang="en-US" sz="2000" dirty="0">
              <a:latin typeface="Calibri"/>
              <a:ea typeface="Calibri"/>
              <a:cs typeface="Arial"/>
            </a:endParaRPr>
          </a:p>
          <a:p>
            <a:pPr marL="82296" indent="0">
              <a:buNone/>
            </a:pPr>
            <a:endParaRPr lang="he-IL" dirty="0"/>
          </a:p>
        </p:txBody>
      </p:sp>
    </p:spTree>
    <p:extLst>
      <p:ext uri="{BB962C8B-B14F-4D97-AF65-F5344CB8AC3E}">
        <p14:creationId xmlns:p14="http://schemas.microsoft.com/office/powerpoint/2010/main" val="643977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p:cNvGrpSpPr/>
          <p:nvPr/>
        </p:nvGrpSpPr>
        <p:grpSpPr>
          <a:xfrm>
            <a:off x="4499993" y="1238150"/>
            <a:ext cx="4536504" cy="5253094"/>
            <a:chOff x="0" y="0"/>
            <a:chExt cx="6067425" cy="5410200"/>
          </a:xfrm>
        </p:grpSpPr>
        <p:grpSp>
          <p:nvGrpSpPr>
            <p:cNvPr id="4" name="קבוצה 3"/>
            <p:cNvGrpSpPr/>
            <p:nvPr/>
          </p:nvGrpSpPr>
          <p:grpSpPr>
            <a:xfrm>
              <a:off x="0" y="0"/>
              <a:ext cx="6067425" cy="5410200"/>
              <a:chOff x="0" y="0"/>
              <a:chExt cx="6067425" cy="4200525"/>
            </a:xfrm>
          </p:grpSpPr>
          <p:sp>
            <p:nvSpPr>
              <p:cNvPr id="6" name="מלבן מעוגל 5"/>
              <p:cNvSpPr/>
              <p:nvPr/>
            </p:nvSpPr>
            <p:spPr>
              <a:xfrm>
                <a:off x="0" y="0"/>
                <a:ext cx="6067425" cy="4200525"/>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a:p>
            </p:txBody>
          </p:sp>
          <p:pic>
            <p:nvPicPr>
              <p:cNvPr id="7" name="תמונה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 y="695157"/>
                <a:ext cx="5133975" cy="3410118"/>
              </a:xfrm>
              <a:prstGeom prst="rect">
                <a:avLst/>
              </a:prstGeom>
              <a:noFill/>
              <a:ln>
                <a:noFill/>
              </a:ln>
            </p:spPr>
          </p:pic>
        </p:grpSp>
        <p:sp>
          <p:nvSpPr>
            <p:cNvPr id="5" name="תיבת טקסט 2"/>
            <p:cNvSpPr txBox="1">
              <a:spLocks noChangeArrowheads="1"/>
            </p:cNvSpPr>
            <p:nvPr/>
          </p:nvSpPr>
          <p:spPr bwMode="auto">
            <a:xfrm flipH="1">
              <a:off x="1181100" y="371475"/>
              <a:ext cx="4495800" cy="7701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rtl="1">
                <a:lnSpc>
                  <a:spcPct val="107000"/>
                </a:lnSpc>
                <a:spcAft>
                  <a:spcPts val="800"/>
                </a:spcAft>
              </a:pPr>
              <a:r>
                <a:rPr lang="he-IL" sz="1100">
                  <a:effectLst/>
                  <a:latin typeface="Calibri"/>
                  <a:ea typeface="Calibri"/>
                  <a:cs typeface="Arial"/>
                </a:rPr>
                <a:t>קראו את הקטע הבא</a:t>
              </a:r>
              <a:endParaRPr lang="en-US" sz="1100">
                <a:effectLst/>
                <a:latin typeface="Calibri"/>
                <a:ea typeface="Calibri"/>
                <a:cs typeface="Arial"/>
              </a:endParaRPr>
            </a:p>
            <a:p>
              <a:pPr algn="r" rtl="1">
                <a:lnSpc>
                  <a:spcPct val="107000"/>
                </a:lnSpc>
                <a:spcAft>
                  <a:spcPts val="800"/>
                </a:spcAft>
              </a:pPr>
              <a:r>
                <a:rPr lang="he-IL" sz="1100">
                  <a:effectLst/>
                  <a:latin typeface="Calibri"/>
                  <a:ea typeface="Calibri"/>
                  <a:cs typeface="Arial"/>
                </a:rPr>
                <a:t>  והכינו את הצגתו בקצרה בפני כל תלמידי הכיתה.</a:t>
              </a:r>
              <a:endParaRPr lang="en-US" sz="1100">
                <a:effectLst/>
                <a:latin typeface="Calibri"/>
                <a:ea typeface="Calibri"/>
                <a:cs typeface="Arial"/>
              </a:endParaRPr>
            </a:p>
            <a:p>
              <a:pPr algn="r" rtl="1">
                <a:lnSpc>
                  <a:spcPct val="107000"/>
                </a:lnSpc>
                <a:spcAft>
                  <a:spcPts val="800"/>
                </a:spcAft>
              </a:pPr>
              <a:r>
                <a:rPr lang="he-IL" sz="1100">
                  <a:effectLst/>
                  <a:latin typeface="Calibri"/>
                  <a:ea typeface="Calibri"/>
                  <a:cs typeface="Arial"/>
                </a:rPr>
                <a:t> </a:t>
              </a:r>
              <a:endParaRPr lang="en-US" sz="1100">
                <a:effectLst/>
                <a:latin typeface="Calibri"/>
                <a:ea typeface="Calibri"/>
                <a:cs typeface="Arial"/>
              </a:endParaRPr>
            </a:p>
          </p:txBody>
        </p:sp>
      </p:grpSp>
      <p:grpSp>
        <p:nvGrpSpPr>
          <p:cNvPr id="8" name="קבוצה 7"/>
          <p:cNvGrpSpPr/>
          <p:nvPr/>
        </p:nvGrpSpPr>
        <p:grpSpPr>
          <a:xfrm>
            <a:off x="305001" y="1309644"/>
            <a:ext cx="4123776" cy="5181600"/>
            <a:chOff x="0" y="0"/>
            <a:chExt cx="5857875" cy="4567583"/>
          </a:xfrm>
        </p:grpSpPr>
        <p:sp>
          <p:nvSpPr>
            <p:cNvPr id="9" name="מלבן מעוגל 8"/>
            <p:cNvSpPr/>
            <p:nvPr/>
          </p:nvSpPr>
          <p:spPr>
            <a:xfrm>
              <a:off x="0" y="0"/>
              <a:ext cx="5857875" cy="4567583"/>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a:p>
          </p:txBody>
        </p:sp>
        <p:pic>
          <p:nvPicPr>
            <p:cNvPr id="10" name="תמונה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 y="747269"/>
              <a:ext cx="5172075" cy="3602009"/>
            </a:xfrm>
            <a:prstGeom prst="rect">
              <a:avLst/>
            </a:prstGeom>
            <a:noFill/>
            <a:ln>
              <a:noFill/>
            </a:ln>
          </p:spPr>
        </p:pic>
        <p:sp>
          <p:nvSpPr>
            <p:cNvPr id="11" name="תיבת טקסט 2"/>
            <p:cNvSpPr txBox="1">
              <a:spLocks noChangeArrowheads="1"/>
            </p:cNvSpPr>
            <p:nvPr/>
          </p:nvSpPr>
          <p:spPr bwMode="auto">
            <a:xfrm flipH="1">
              <a:off x="733425" y="228600"/>
              <a:ext cx="4495800" cy="714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rtl="1">
                <a:lnSpc>
                  <a:spcPct val="107000"/>
                </a:lnSpc>
                <a:spcAft>
                  <a:spcPts val="800"/>
                </a:spcAft>
              </a:pPr>
              <a:r>
                <a:rPr lang="he-IL" sz="1100">
                  <a:effectLst/>
                  <a:latin typeface="Calibri"/>
                  <a:ea typeface="Calibri"/>
                  <a:cs typeface="Arial"/>
                </a:rPr>
                <a:t>קראו את הקטע הבא</a:t>
              </a:r>
              <a:endParaRPr lang="en-US" sz="1100">
                <a:effectLst/>
                <a:latin typeface="Calibri"/>
                <a:ea typeface="Calibri"/>
                <a:cs typeface="Arial"/>
              </a:endParaRPr>
            </a:p>
            <a:p>
              <a:pPr algn="r" rtl="1">
                <a:lnSpc>
                  <a:spcPct val="107000"/>
                </a:lnSpc>
                <a:spcAft>
                  <a:spcPts val="800"/>
                </a:spcAft>
              </a:pPr>
              <a:r>
                <a:rPr lang="he-IL" sz="1100">
                  <a:effectLst/>
                  <a:latin typeface="Calibri"/>
                  <a:ea typeface="Calibri"/>
                  <a:cs typeface="Arial"/>
                </a:rPr>
                <a:t>  והכינו את הצגתו בקצרה בפני כל תלמידי הכיתה.</a:t>
              </a:r>
              <a:endParaRPr lang="en-US" sz="1100">
                <a:effectLst/>
                <a:latin typeface="Calibri"/>
                <a:ea typeface="Calibri"/>
                <a:cs typeface="Arial"/>
              </a:endParaRPr>
            </a:p>
            <a:p>
              <a:pPr algn="r" rtl="1">
                <a:lnSpc>
                  <a:spcPct val="107000"/>
                </a:lnSpc>
                <a:spcAft>
                  <a:spcPts val="800"/>
                </a:spcAft>
              </a:pPr>
              <a:r>
                <a:rPr lang="he-IL" sz="1100">
                  <a:effectLst/>
                  <a:latin typeface="Calibri"/>
                  <a:ea typeface="Calibri"/>
                  <a:cs typeface="Arial"/>
                </a:rPr>
                <a:t> </a:t>
              </a:r>
              <a:endParaRPr lang="en-US" sz="1100">
                <a:effectLst/>
                <a:latin typeface="Calibri"/>
                <a:ea typeface="Calibri"/>
                <a:cs typeface="Arial"/>
              </a:endParaRPr>
            </a:p>
          </p:txBody>
        </p:sp>
      </p:grpSp>
      <p:sp>
        <p:nvSpPr>
          <p:cNvPr id="2" name="מלבן 1"/>
          <p:cNvSpPr/>
          <p:nvPr/>
        </p:nvSpPr>
        <p:spPr>
          <a:xfrm>
            <a:off x="1235687" y="227378"/>
            <a:ext cx="7535124" cy="923330"/>
          </a:xfrm>
          <a:prstGeom prst="rect">
            <a:avLst/>
          </a:prstGeom>
        </p:spPr>
        <p:txBody>
          <a:bodyPr wrap="square">
            <a:spAutoFit/>
          </a:bodyPr>
          <a:lstStyle/>
          <a:p>
            <a:r>
              <a:rPr lang="he-IL" b="1" dirty="0"/>
              <a:t>סיפור חיים של אדם אשר זכה ב"אות השוויון", שהוא אות</a:t>
            </a:r>
          </a:p>
          <a:p>
            <a:r>
              <a:rPr lang="he-IL" b="1" dirty="0"/>
              <a:t>המוענק על ידי ועדה ציבורית של משרד המשפטים למספר אנשים שנולדו או פיתחו מגבלה פיסית/נפשית במהלך חייהם והתמודדו עמה באופן מעורר הערצה.</a:t>
            </a:r>
          </a:p>
        </p:txBody>
      </p:sp>
    </p:spTree>
    <p:extLst>
      <p:ext uri="{BB962C8B-B14F-4D97-AF65-F5344CB8AC3E}">
        <p14:creationId xmlns:p14="http://schemas.microsoft.com/office/powerpoint/2010/main" val="368543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דיאגרמה 4">
            <a:extLst>
              <a:ext uri="{FF2B5EF4-FFF2-40B4-BE49-F238E27FC236}">
                <a16:creationId xmlns:a16="http://schemas.microsoft.com/office/drawing/2014/main" id="{BBD724A2-D73B-412B-A09D-9FCDF3F94B30}"/>
              </a:ext>
            </a:extLst>
          </p:cNvPr>
          <p:cNvGraphicFramePr/>
          <p:nvPr>
            <p:extLst>
              <p:ext uri="{D42A27DB-BD31-4B8C-83A1-F6EECF244321}">
                <p14:modId xmlns:p14="http://schemas.microsoft.com/office/powerpoint/2010/main" val="2176053659"/>
              </p:ext>
            </p:extLst>
          </p:nvPr>
        </p:nvGraphicFramePr>
        <p:xfrm>
          <a:off x="424858" y="188640"/>
          <a:ext cx="8568952"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2456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652" y="188640"/>
            <a:ext cx="7344816"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1907704" y="1916832"/>
            <a:ext cx="6408712" cy="3484095"/>
          </a:xfrm>
          <a:prstGeom prst="rect">
            <a:avLst/>
          </a:prstGeom>
        </p:spPr>
        <p:txBody>
          <a:bodyPr wrap="square">
            <a:spAutoFit/>
          </a:bodyPr>
          <a:lstStyle/>
          <a:p>
            <a:pPr marL="457200" algn="ctr">
              <a:lnSpc>
                <a:spcPct val="107000"/>
              </a:lnSpc>
            </a:pPr>
            <a:r>
              <a:rPr lang="he-IL" sz="4400" b="1" dirty="0">
                <a:solidFill>
                  <a:schemeClr val="accent5"/>
                </a:solidFill>
                <a:latin typeface="Calibri"/>
                <a:ea typeface="Calibri"/>
              </a:rPr>
              <a:t>הזכות לחירות (חופש)</a:t>
            </a:r>
            <a:endParaRPr lang="en-US" sz="4400" dirty="0">
              <a:solidFill>
                <a:schemeClr val="accent5"/>
              </a:solidFill>
              <a:latin typeface="Calibri"/>
              <a:ea typeface="Calibri"/>
              <a:cs typeface="Arial"/>
            </a:endParaRPr>
          </a:p>
          <a:p>
            <a:pPr marL="457200">
              <a:lnSpc>
                <a:spcPct val="107000"/>
              </a:lnSpc>
            </a:pPr>
            <a:r>
              <a:rPr lang="en-US" dirty="0">
                <a:latin typeface="Calibri"/>
                <a:ea typeface="Calibri"/>
                <a:cs typeface="Arial"/>
              </a:rPr>
              <a:t> </a:t>
            </a:r>
            <a:endParaRPr lang="en-US" sz="1200" dirty="0">
              <a:latin typeface="Calibri"/>
              <a:ea typeface="Calibri"/>
              <a:cs typeface="Arial"/>
            </a:endParaRPr>
          </a:p>
          <a:p>
            <a:pPr marL="342900" lvl="0" indent="-342900">
              <a:lnSpc>
                <a:spcPct val="107000"/>
              </a:lnSpc>
              <a:buFont typeface="Wingdings"/>
              <a:buChar char=""/>
            </a:pPr>
            <a:r>
              <a:rPr lang="he-IL" dirty="0">
                <a:latin typeface="Calibri"/>
                <a:ea typeface="Calibri"/>
              </a:rPr>
              <a:t>לכל אדם זכות לחיות/ להחליט/ לעשות/ לפעול/ להימנע מפעולה/ לבחור/ לעצב את אישיותו על פי רצונו החופשי . (היבט חיובי )</a:t>
            </a:r>
            <a:endParaRPr lang="en-US" dirty="0">
              <a:latin typeface="Calibri"/>
              <a:ea typeface="Calibri"/>
              <a:cs typeface="Arial"/>
            </a:endParaRPr>
          </a:p>
          <a:p>
            <a:pPr marL="457200">
              <a:lnSpc>
                <a:spcPct val="107000"/>
              </a:lnSpc>
            </a:pPr>
            <a:r>
              <a:rPr lang="en-US" dirty="0">
                <a:latin typeface="Calibri"/>
                <a:ea typeface="Calibri"/>
                <a:cs typeface="Arial"/>
              </a:rPr>
              <a:t> </a:t>
            </a:r>
          </a:p>
          <a:p>
            <a:pPr marL="342900" lvl="0" indent="-342900">
              <a:lnSpc>
                <a:spcPct val="107000"/>
              </a:lnSpc>
              <a:buFont typeface="Wingdings"/>
              <a:buChar char=""/>
            </a:pPr>
            <a:r>
              <a:rPr lang="he-IL" dirty="0">
                <a:latin typeface="Calibri"/>
                <a:ea typeface="Calibri"/>
              </a:rPr>
              <a:t>אין לשלול את חירותו של אדם על ידי מעצר או על ידי הגבלת חופש המחשבה והפעולה שלו . (היבט שלילי )</a:t>
            </a:r>
            <a:endParaRPr lang="en-US" dirty="0">
              <a:latin typeface="Calibri"/>
              <a:ea typeface="Calibri"/>
              <a:cs typeface="Arial"/>
            </a:endParaRPr>
          </a:p>
          <a:p>
            <a:pPr marL="457200">
              <a:lnSpc>
                <a:spcPct val="107000"/>
              </a:lnSpc>
            </a:pPr>
            <a:r>
              <a:rPr lang="he-IL" dirty="0">
                <a:latin typeface="Calibri"/>
                <a:ea typeface="Calibri"/>
              </a:rPr>
              <a:t> </a:t>
            </a:r>
            <a:endParaRPr lang="en-US" dirty="0">
              <a:latin typeface="Calibri"/>
              <a:ea typeface="Calibri"/>
              <a:cs typeface="Arial"/>
            </a:endParaRPr>
          </a:p>
          <a:p>
            <a:pPr marL="342900" lvl="0" indent="-342900">
              <a:lnSpc>
                <a:spcPct val="107000"/>
              </a:lnSpc>
              <a:spcAft>
                <a:spcPts val="800"/>
              </a:spcAft>
              <a:buFont typeface="Wingdings"/>
              <a:buChar char=""/>
            </a:pPr>
            <a:r>
              <a:rPr lang="he-IL" dirty="0">
                <a:latin typeface="Calibri"/>
                <a:ea typeface="Calibri"/>
              </a:rPr>
              <a:t>מן הזכות לחירות נגזרות שורה של חירויות (חופש הביטוי, חופש המחשבה והמצפון, חופש התנועה, חופש העיסוק, חופש דת)</a:t>
            </a:r>
            <a:endParaRPr lang="en-US" dirty="0">
              <a:effectLst/>
              <a:latin typeface="Calibri"/>
              <a:ea typeface="Calibri"/>
              <a:cs typeface="Arial"/>
            </a:endParaRPr>
          </a:p>
        </p:txBody>
      </p:sp>
      <p:sp>
        <p:nvSpPr>
          <p:cNvPr id="5" name="מלבן מעוגל 4"/>
          <p:cNvSpPr/>
          <p:nvPr/>
        </p:nvSpPr>
        <p:spPr>
          <a:xfrm>
            <a:off x="1439652" y="1772816"/>
            <a:ext cx="7344816" cy="4752528"/>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66952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תיבת טקסט 13">
            <a:extLst>
              <a:ext uri="{FF2B5EF4-FFF2-40B4-BE49-F238E27FC236}">
                <a16:creationId xmlns:a16="http://schemas.microsoft.com/office/drawing/2014/main" id="{24977CC6-617A-47E9-9351-17DF17582488}"/>
              </a:ext>
            </a:extLst>
          </p:cNvPr>
          <p:cNvSpPr txBox="1"/>
          <p:nvPr/>
        </p:nvSpPr>
        <p:spPr>
          <a:xfrm>
            <a:off x="7191252" y="3571295"/>
            <a:ext cx="914400" cy="91440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Gill Sans MT"/>
              <a:ea typeface="+mn-ea"/>
              <a:cs typeface="Arial" panose="020B0604020202020204" pitchFamily="34" charset="0"/>
            </a:endParaRPr>
          </a:p>
        </p:txBody>
      </p:sp>
      <p:pic>
        <p:nvPicPr>
          <p:cNvPr id="4" name="תמונה 3">
            <a:extLst>
              <a:ext uri="{FF2B5EF4-FFF2-40B4-BE49-F238E27FC236}">
                <a16:creationId xmlns:a16="http://schemas.microsoft.com/office/drawing/2014/main" id="{319C8D80-23EC-42A4-884F-FBAAD9149B39}"/>
              </a:ext>
            </a:extLst>
          </p:cNvPr>
          <p:cNvPicPr>
            <a:picLocks noChangeAspect="1"/>
          </p:cNvPicPr>
          <p:nvPr/>
        </p:nvPicPr>
        <p:blipFill>
          <a:blip r:embed="rId2"/>
          <a:stretch>
            <a:fillRect/>
          </a:stretch>
        </p:blipFill>
        <p:spPr>
          <a:xfrm>
            <a:off x="1979712" y="1974795"/>
            <a:ext cx="4373601" cy="4104456"/>
          </a:xfrm>
          <a:prstGeom prst="rect">
            <a:avLst/>
          </a:prstGeom>
        </p:spPr>
      </p:pic>
      <p:sp>
        <p:nvSpPr>
          <p:cNvPr id="5" name="לב 4">
            <a:extLst>
              <a:ext uri="{FF2B5EF4-FFF2-40B4-BE49-F238E27FC236}">
                <a16:creationId xmlns:a16="http://schemas.microsoft.com/office/drawing/2014/main" id="{01D88A6B-7965-472A-A0C7-D5D2FD6F915F}"/>
              </a:ext>
            </a:extLst>
          </p:cNvPr>
          <p:cNvSpPr/>
          <p:nvPr/>
        </p:nvSpPr>
        <p:spPr>
          <a:xfrm>
            <a:off x="3923927" y="3429000"/>
            <a:ext cx="360040" cy="361761"/>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Gill Sans MT"/>
              <a:ea typeface="+mn-ea"/>
              <a:cs typeface="Arial" panose="020B0604020202020204" pitchFamily="34" charset="0"/>
            </a:endParaRPr>
          </a:p>
        </p:txBody>
      </p:sp>
      <p:sp>
        <p:nvSpPr>
          <p:cNvPr id="6" name="תיבת טקסט 5">
            <a:extLst>
              <a:ext uri="{FF2B5EF4-FFF2-40B4-BE49-F238E27FC236}">
                <a16:creationId xmlns:a16="http://schemas.microsoft.com/office/drawing/2014/main" id="{18F24922-A632-47AD-8299-ECEAF5DC8950}"/>
              </a:ext>
            </a:extLst>
          </p:cNvPr>
          <p:cNvSpPr txBox="1"/>
          <p:nvPr/>
        </p:nvSpPr>
        <p:spPr>
          <a:xfrm>
            <a:off x="1727484" y="631409"/>
            <a:ext cx="7020980" cy="1077218"/>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a:noFill/>
                </a:ln>
                <a:solidFill>
                  <a:srgbClr val="475A8D"/>
                </a:solidFill>
                <a:effectLst/>
                <a:uLnTx/>
                <a:uFillTx/>
                <a:latin typeface="Calibri"/>
                <a:ea typeface="Calibri"/>
                <a:cs typeface="Arial" panose="020B0604020202020204" pitchFamily="34" charset="0"/>
              </a:rPr>
              <a:t>מן הזכות לחירות נגזרות שורה של חירויות:</a:t>
            </a:r>
            <a:br>
              <a:rPr kumimoji="0" lang="en-US" sz="2000" b="0" i="0" u="none" strike="noStrike" kern="1200" cap="none" spc="0" normalizeH="0" baseline="0" noProof="0" dirty="0">
                <a:ln>
                  <a:noFill/>
                </a:ln>
                <a:solidFill>
                  <a:prstClr val="black"/>
                </a:solidFill>
                <a:effectLst/>
                <a:uLnTx/>
                <a:uFillTx/>
                <a:latin typeface="Calibri"/>
                <a:ea typeface="Calibri"/>
                <a:cs typeface="Arial"/>
              </a:rPr>
            </a:br>
            <a:endParaRPr kumimoji="0" lang="he-IL" sz="3200" b="1" i="0" u="none" strike="noStrike" kern="1200" cap="none" spc="0" normalizeH="0" baseline="0" noProof="0" dirty="0">
              <a:ln>
                <a:noFill/>
              </a:ln>
              <a:solidFill>
                <a:prstClr val="black"/>
              </a:solidFill>
              <a:effectLst/>
              <a:uLnTx/>
              <a:uFillTx/>
              <a:latin typeface="Gill Sans MT"/>
              <a:ea typeface="+mn-ea"/>
              <a:cs typeface="Arial" panose="020B0604020202020204" pitchFamily="34" charset="0"/>
            </a:endParaRPr>
          </a:p>
        </p:txBody>
      </p:sp>
      <p:sp>
        <p:nvSpPr>
          <p:cNvPr id="8" name="תיבת טקסט 7">
            <a:extLst>
              <a:ext uri="{FF2B5EF4-FFF2-40B4-BE49-F238E27FC236}">
                <a16:creationId xmlns:a16="http://schemas.microsoft.com/office/drawing/2014/main" id="{0CAB0555-67A6-402E-B28D-C2A0C6ABEAC6}"/>
              </a:ext>
            </a:extLst>
          </p:cNvPr>
          <p:cNvSpPr txBox="1"/>
          <p:nvPr/>
        </p:nvSpPr>
        <p:spPr>
          <a:xfrm>
            <a:off x="4302718" y="5373216"/>
            <a:ext cx="1574732"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Gill Sans MT"/>
                <a:ea typeface="+mn-ea"/>
                <a:cs typeface="Arial" panose="020B0604020202020204" pitchFamily="34" charset="0"/>
              </a:rPr>
              <a:t>חופש התנועה</a:t>
            </a:r>
          </a:p>
        </p:txBody>
      </p:sp>
      <p:sp>
        <p:nvSpPr>
          <p:cNvPr id="9" name="תיבת טקסט 8">
            <a:extLst>
              <a:ext uri="{FF2B5EF4-FFF2-40B4-BE49-F238E27FC236}">
                <a16:creationId xmlns:a16="http://schemas.microsoft.com/office/drawing/2014/main" id="{A9C35A5F-F2DF-4621-8508-FD23ED2C2C4D}"/>
              </a:ext>
            </a:extLst>
          </p:cNvPr>
          <p:cNvSpPr txBox="1"/>
          <p:nvPr/>
        </p:nvSpPr>
        <p:spPr>
          <a:xfrm>
            <a:off x="5868144" y="3181211"/>
            <a:ext cx="1574732"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Gill Sans MT"/>
                <a:ea typeface="+mn-ea"/>
                <a:cs typeface="Arial" panose="020B0604020202020204" pitchFamily="34" charset="0"/>
              </a:rPr>
              <a:t>חופש העיסוק</a:t>
            </a:r>
          </a:p>
        </p:txBody>
      </p:sp>
      <p:cxnSp>
        <p:nvCxnSpPr>
          <p:cNvPr id="11" name="מחבר חץ ישר 10">
            <a:extLst>
              <a:ext uri="{FF2B5EF4-FFF2-40B4-BE49-F238E27FC236}">
                <a16:creationId xmlns:a16="http://schemas.microsoft.com/office/drawing/2014/main" id="{864FDC4A-484E-4761-9ECA-FB2632E0A575}"/>
              </a:ext>
            </a:extLst>
          </p:cNvPr>
          <p:cNvCxnSpPr/>
          <p:nvPr/>
        </p:nvCxnSpPr>
        <p:spPr>
          <a:xfrm flipH="1">
            <a:off x="2915816" y="2852936"/>
            <a:ext cx="8640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תיבת טקסט 11">
            <a:extLst>
              <a:ext uri="{FF2B5EF4-FFF2-40B4-BE49-F238E27FC236}">
                <a16:creationId xmlns:a16="http://schemas.microsoft.com/office/drawing/2014/main" id="{2736471C-D810-412D-9D1B-032BDB67D70C}"/>
              </a:ext>
            </a:extLst>
          </p:cNvPr>
          <p:cNvSpPr txBox="1"/>
          <p:nvPr/>
        </p:nvSpPr>
        <p:spPr>
          <a:xfrm>
            <a:off x="1727484" y="2668270"/>
            <a:ext cx="1336861"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Gill Sans MT"/>
                <a:ea typeface="+mn-ea"/>
                <a:cs typeface="Arial" panose="020B0604020202020204" pitchFamily="34" charset="0"/>
              </a:rPr>
              <a:t>חופש הביטוי</a:t>
            </a:r>
          </a:p>
        </p:txBody>
      </p:sp>
      <p:sp>
        <p:nvSpPr>
          <p:cNvPr id="13" name="תיבת טקסט 12">
            <a:extLst>
              <a:ext uri="{FF2B5EF4-FFF2-40B4-BE49-F238E27FC236}">
                <a16:creationId xmlns:a16="http://schemas.microsoft.com/office/drawing/2014/main" id="{613C9055-AC84-43F1-B820-F57B2FA6089D}"/>
              </a:ext>
            </a:extLst>
          </p:cNvPr>
          <p:cNvSpPr txBox="1"/>
          <p:nvPr/>
        </p:nvSpPr>
        <p:spPr>
          <a:xfrm>
            <a:off x="1979712" y="4869160"/>
            <a:ext cx="1296144"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Gill Sans MT"/>
                <a:ea typeface="+mn-ea"/>
                <a:cs typeface="Arial" panose="020B0604020202020204" pitchFamily="34" charset="0"/>
              </a:rPr>
              <a:t>חופש הדת</a:t>
            </a:r>
          </a:p>
        </p:txBody>
      </p:sp>
      <p:sp>
        <p:nvSpPr>
          <p:cNvPr id="15" name="תיבת טקסט 14">
            <a:extLst>
              <a:ext uri="{FF2B5EF4-FFF2-40B4-BE49-F238E27FC236}">
                <a16:creationId xmlns:a16="http://schemas.microsoft.com/office/drawing/2014/main" id="{DC5ABA57-D346-4BDF-842D-2CB05D98192A}"/>
              </a:ext>
            </a:extLst>
          </p:cNvPr>
          <p:cNvSpPr txBox="1"/>
          <p:nvPr/>
        </p:nvSpPr>
        <p:spPr>
          <a:xfrm>
            <a:off x="4920130" y="2638748"/>
            <a:ext cx="2741234" cy="3693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Gill Sans MT"/>
                <a:ea typeface="+mn-ea"/>
                <a:cs typeface="Arial" panose="020B0604020202020204" pitchFamily="34" charset="0"/>
              </a:rPr>
              <a:t>חופש המחשבה והמצפון</a:t>
            </a:r>
          </a:p>
        </p:txBody>
      </p:sp>
      <p:cxnSp>
        <p:nvCxnSpPr>
          <p:cNvPr id="17" name="מחבר חץ ישר 16">
            <a:extLst>
              <a:ext uri="{FF2B5EF4-FFF2-40B4-BE49-F238E27FC236}">
                <a16:creationId xmlns:a16="http://schemas.microsoft.com/office/drawing/2014/main" id="{B1709697-0344-4304-A9F4-00E89CCFC910}"/>
              </a:ext>
            </a:extLst>
          </p:cNvPr>
          <p:cNvCxnSpPr/>
          <p:nvPr/>
        </p:nvCxnSpPr>
        <p:spPr>
          <a:xfrm>
            <a:off x="4572000" y="2399703"/>
            <a:ext cx="792091" cy="364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a:extLst>
              <a:ext uri="{FF2B5EF4-FFF2-40B4-BE49-F238E27FC236}">
                <a16:creationId xmlns:a16="http://schemas.microsoft.com/office/drawing/2014/main" id="{565E3AE2-8D5D-4F18-915E-41598C0D5E95}"/>
              </a:ext>
            </a:extLst>
          </p:cNvPr>
          <p:cNvCxnSpPr/>
          <p:nvPr/>
        </p:nvCxnSpPr>
        <p:spPr>
          <a:xfrm flipV="1">
            <a:off x="4281500" y="2912436"/>
            <a:ext cx="1010580" cy="638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240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722" y="1297698"/>
            <a:ext cx="2064643" cy="1705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995" y="490487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387" y="1617309"/>
            <a:ext cx="2397860" cy="159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668" y="4797152"/>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2957664"/>
            <a:ext cx="2622924" cy="161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1689371" y="48425"/>
            <a:ext cx="6048672" cy="1288558"/>
          </a:xfrm>
          <a:prstGeom prst="rect">
            <a:avLst/>
          </a:prstGeom>
        </p:spPr>
        <p:txBody>
          <a:bodyPr wrap="square">
            <a:spAutoFit/>
          </a:bodyPr>
          <a:lstStyle/>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מה משותף לכל התמונות ?</a:t>
            </a:r>
          </a:p>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איזה זכות מוצגת בתמונות הבאות ?</a:t>
            </a:r>
            <a:endParaRPr lang="en-US" sz="2800" b="1" dirty="0">
              <a:solidFill>
                <a:prstClr val="black"/>
              </a:solidFill>
              <a:latin typeface="David" pitchFamily="34" charset="-79"/>
              <a:ea typeface="Calibri"/>
              <a:cs typeface="David" pitchFamily="34" charset="-79"/>
            </a:endParaRPr>
          </a:p>
        </p:txBody>
      </p:sp>
    </p:spTree>
    <p:extLst>
      <p:ext uri="{BB962C8B-B14F-4D97-AF65-F5344CB8AC3E}">
        <p14:creationId xmlns:p14="http://schemas.microsoft.com/office/powerpoint/2010/main" val="1879006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p:cNvGrpSpPr/>
          <p:nvPr/>
        </p:nvGrpSpPr>
        <p:grpSpPr>
          <a:xfrm>
            <a:off x="1154021" y="1394520"/>
            <a:ext cx="7674876" cy="3456384"/>
            <a:chOff x="683568" y="1340768"/>
            <a:chExt cx="7992888" cy="3456384"/>
          </a:xfrm>
        </p:grpSpPr>
        <p:sp>
          <p:nvSpPr>
            <p:cNvPr id="2" name="מלבן מעוגל 1"/>
            <p:cNvSpPr/>
            <p:nvPr/>
          </p:nvSpPr>
          <p:spPr>
            <a:xfrm>
              <a:off x="683568" y="1340768"/>
              <a:ext cx="7992888" cy="345638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p:cNvSpPr/>
            <p:nvPr/>
          </p:nvSpPr>
          <p:spPr>
            <a:xfrm>
              <a:off x="868547" y="1844824"/>
              <a:ext cx="7578666" cy="2428357"/>
            </a:xfrm>
            <a:prstGeom prst="rect">
              <a:avLst/>
            </a:prstGeom>
          </p:spPr>
          <p:txBody>
            <a:bodyPr wrap="square">
              <a:spAutoFit/>
            </a:bodyPr>
            <a:lstStyle/>
            <a:p>
              <a:pPr lvl="0" algn="ctr">
                <a:lnSpc>
                  <a:spcPct val="115000"/>
                </a:lnSpc>
              </a:pPr>
              <a:r>
                <a:rPr lang="he-IL" sz="3600" b="1" dirty="0">
                  <a:solidFill>
                    <a:schemeClr val="accent5"/>
                  </a:solidFill>
                </a:rPr>
                <a:t>חופש הביטוי</a:t>
              </a:r>
            </a:p>
            <a:p>
              <a:pPr lvl="0">
                <a:lnSpc>
                  <a:spcPct val="115000"/>
                </a:lnSpc>
              </a:pPr>
              <a:r>
                <a:rPr lang="he-IL" sz="2400" dirty="0">
                  <a:solidFill>
                    <a:prstClr val="black"/>
                  </a:solidFill>
                </a:rPr>
                <a:t>לכל אדם זכות לבטא/ להפיץ את עמדותיו/ דעותיו/     אמונותיו / רגשותיו </a:t>
              </a:r>
              <a:endParaRPr lang="en-US" sz="2400" dirty="0">
                <a:solidFill>
                  <a:prstClr val="black"/>
                </a:solidFill>
              </a:endParaRPr>
            </a:p>
            <a:p>
              <a:pPr lvl="0">
                <a:lnSpc>
                  <a:spcPct val="115000"/>
                </a:lnSpc>
              </a:pPr>
              <a:r>
                <a:rPr lang="he-IL" sz="2400" dirty="0">
                  <a:solidFill>
                    <a:prstClr val="black"/>
                  </a:solidFill>
                </a:rPr>
                <a:t>בכל דרך (לבוש, פולחן, תקשורת, אמנות, בדיבור, בכתב) </a:t>
              </a:r>
            </a:p>
            <a:p>
              <a:pPr lvl="0">
                <a:lnSpc>
                  <a:spcPct val="115000"/>
                </a:lnSpc>
              </a:pPr>
              <a:r>
                <a:rPr lang="he-IL" sz="2400" dirty="0">
                  <a:solidFill>
                    <a:prstClr val="black"/>
                  </a:solidFill>
                </a:rPr>
                <a:t>ובפומבי/ בגלוי </a:t>
              </a:r>
              <a:endParaRPr lang="en-US" sz="2400" dirty="0">
                <a:solidFill>
                  <a:prstClr val="black"/>
                </a:solidFill>
                <a:latin typeface="Calibri"/>
                <a:ea typeface="Calibri"/>
                <a:cs typeface="Arial"/>
              </a:endParaRPr>
            </a:p>
          </p:txBody>
        </p:sp>
      </p:grpSp>
    </p:spTree>
    <p:extLst>
      <p:ext uri="{BB962C8B-B14F-4D97-AF65-F5344CB8AC3E}">
        <p14:creationId xmlns:p14="http://schemas.microsoft.com/office/powerpoint/2010/main" val="1930212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538028" y="188640"/>
            <a:ext cx="5292080" cy="1288558"/>
          </a:xfrm>
          <a:prstGeom prst="rect">
            <a:avLst/>
          </a:prstGeom>
        </p:spPr>
        <p:txBody>
          <a:bodyPr wrap="square">
            <a:spAutoFit/>
          </a:bodyPr>
          <a:lstStyle/>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מה משותף למילים הבאות ?</a:t>
            </a:r>
          </a:p>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איזה זכות המילים הללו מבטאות ?</a:t>
            </a:r>
            <a:endParaRPr lang="en-US" sz="2800" b="1" dirty="0">
              <a:solidFill>
                <a:prstClr val="black"/>
              </a:solidFill>
              <a:latin typeface="David" pitchFamily="34" charset="-79"/>
              <a:ea typeface="Calibri"/>
              <a:cs typeface="David" pitchFamily="34" charset="-79"/>
            </a:endParaRPr>
          </a:p>
        </p:txBody>
      </p:sp>
      <p:sp>
        <p:nvSpPr>
          <p:cNvPr id="3" name="TextBox 2"/>
          <p:cNvSpPr txBox="1"/>
          <p:nvPr/>
        </p:nvSpPr>
        <p:spPr>
          <a:xfrm>
            <a:off x="1245746" y="1628800"/>
            <a:ext cx="7416824" cy="4832092"/>
          </a:xfrm>
          <a:prstGeom prst="rect">
            <a:avLst/>
          </a:prstGeom>
          <a:noFill/>
        </p:spPr>
        <p:txBody>
          <a:bodyPr wrap="square" rtlCol="1">
            <a:spAutoFit/>
          </a:bodyPr>
          <a:lstStyle/>
          <a:p>
            <a:r>
              <a:rPr lang="he-IL" sz="2800" dirty="0">
                <a:solidFill>
                  <a:srgbClr val="C00000"/>
                </a:solidFill>
              </a:rPr>
              <a:t>בנאי            </a:t>
            </a:r>
            <a:r>
              <a:rPr lang="he-IL" sz="2800" dirty="0">
                <a:solidFill>
                  <a:srgbClr val="7030A0"/>
                </a:solidFill>
              </a:rPr>
              <a:t>נגר                          </a:t>
            </a:r>
            <a:r>
              <a:rPr lang="he-IL" sz="2800" dirty="0">
                <a:solidFill>
                  <a:srgbClr val="FFC000"/>
                </a:solidFill>
              </a:rPr>
              <a:t>עובד סוציאלי </a:t>
            </a:r>
          </a:p>
          <a:p>
            <a:endParaRPr lang="he-IL" sz="2800" dirty="0">
              <a:solidFill>
                <a:srgbClr val="7030A0"/>
              </a:solidFill>
            </a:endParaRPr>
          </a:p>
          <a:p>
            <a:r>
              <a:rPr lang="he-IL" sz="2800" dirty="0">
                <a:solidFill>
                  <a:srgbClr val="92D050"/>
                </a:solidFill>
              </a:rPr>
              <a:t>      הנדסאי                   </a:t>
            </a:r>
            <a:r>
              <a:rPr lang="he-IL" sz="2800" dirty="0">
                <a:solidFill>
                  <a:srgbClr val="00B0F0"/>
                </a:solidFill>
              </a:rPr>
              <a:t> מורה          </a:t>
            </a:r>
            <a:r>
              <a:rPr lang="he-IL" sz="2800" dirty="0">
                <a:solidFill>
                  <a:srgbClr val="C00000"/>
                </a:solidFill>
              </a:rPr>
              <a:t>מאבטח</a:t>
            </a:r>
          </a:p>
          <a:p>
            <a:endParaRPr lang="he-IL" sz="2800" dirty="0">
              <a:solidFill>
                <a:srgbClr val="7030A0"/>
              </a:solidFill>
            </a:endParaRPr>
          </a:p>
          <a:p>
            <a:r>
              <a:rPr lang="he-IL" sz="2800" dirty="0">
                <a:solidFill>
                  <a:srgbClr val="7030A0"/>
                </a:solidFill>
              </a:rPr>
              <a:t>       סופר         </a:t>
            </a:r>
            <a:r>
              <a:rPr lang="he-IL" sz="2800" dirty="0">
                <a:solidFill>
                  <a:srgbClr val="002060"/>
                </a:solidFill>
              </a:rPr>
              <a:t>חשמלאי </a:t>
            </a:r>
            <a:r>
              <a:rPr lang="he-IL" sz="2800" dirty="0">
                <a:solidFill>
                  <a:srgbClr val="7030A0"/>
                </a:solidFill>
              </a:rPr>
              <a:t>                           </a:t>
            </a:r>
            <a:r>
              <a:rPr lang="he-IL" sz="2800" dirty="0">
                <a:solidFill>
                  <a:srgbClr val="00B0F0"/>
                </a:solidFill>
              </a:rPr>
              <a:t>צלם</a:t>
            </a:r>
          </a:p>
          <a:p>
            <a:endParaRPr lang="he-IL" sz="2800" dirty="0">
              <a:solidFill>
                <a:srgbClr val="7030A0"/>
              </a:solidFill>
            </a:endParaRPr>
          </a:p>
          <a:p>
            <a:r>
              <a:rPr lang="he-IL" sz="2800" dirty="0">
                <a:solidFill>
                  <a:srgbClr val="C00000"/>
                </a:solidFill>
              </a:rPr>
              <a:t>מכונאי </a:t>
            </a:r>
            <a:r>
              <a:rPr lang="he-IL" sz="2800" dirty="0">
                <a:solidFill>
                  <a:srgbClr val="7030A0"/>
                </a:solidFill>
              </a:rPr>
              <a:t>                  </a:t>
            </a:r>
            <a:r>
              <a:rPr lang="he-IL" sz="2800" dirty="0">
                <a:solidFill>
                  <a:srgbClr val="92D050"/>
                </a:solidFill>
              </a:rPr>
              <a:t>אינסטלטור</a:t>
            </a:r>
            <a:r>
              <a:rPr lang="he-IL" sz="2800" dirty="0">
                <a:solidFill>
                  <a:srgbClr val="7030A0"/>
                </a:solidFill>
              </a:rPr>
              <a:t>           מנהל</a:t>
            </a:r>
          </a:p>
          <a:p>
            <a:endParaRPr lang="he-IL" sz="2800" dirty="0">
              <a:solidFill>
                <a:srgbClr val="7030A0"/>
              </a:solidFill>
            </a:endParaRPr>
          </a:p>
          <a:p>
            <a:r>
              <a:rPr lang="he-IL" sz="2800" dirty="0">
                <a:solidFill>
                  <a:srgbClr val="7030A0"/>
                </a:solidFill>
              </a:rPr>
              <a:t>         טכנאי                        </a:t>
            </a:r>
            <a:r>
              <a:rPr lang="he-IL" sz="2800" dirty="0">
                <a:solidFill>
                  <a:srgbClr val="00B0F0"/>
                </a:solidFill>
              </a:rPr>
              <a:t> עיתונאי       </a:t>
            </a:r>
            <a:r>
              <a:rPr lang="he-IL" sz="2800" dirty="0">
                <a:solidFill>
                  <a:srgbClr val="92D050"/>
                </a:solidFill>
              </a:rPr>
              <a:t>אדריכל</a:t>
            </a:r>
          </a:p>
          <a:p>
            <a:endParaRPr lang="he-IL" sz="2800" dirty="0">
              <a:solidFill>
                <a:srgbClr val="7030A0"/>
              </a:solidFill>
            </a:endParaRPr>
          </a:p>
          <a:p>
            <a:r>
              <a:rPr lang="he-IL" sz="2800" dirty="0">
                <a:solidFill>
                  <a:srgbClr val="7030A0"/>
                </a:solidFill>
              </a:rPr>
              <a:t>                   </a:t>
            </a:r>
            <a:r>
              <a:rPr lang="he-IL" sz="2800" dirty="0">
                <a:solidFill>
                  <a:srgbClr val="92D050"/>
                </a:solidFill>
              </a:rPr>
              <a:t> מהנדס                    </a:t>
            </a:r>
            <a:r>
              <a:rPr lang="he-IL" sz="2800" dirty="0">
                <a:solidFill>
                  <a:srgbClr val="C00000"/>
                </a:solidFill>
              </a:rPr>
              <a:t>גנן </a:t>
            </a:r>
          </a:p>
        </p:txBody>
      </p:sp>
    </p:spTree>
    <p:extLst>
      <p:ext uri="{BB962C8B-B14F-4D97-AF65-F5344CB8AC3E}">
        <p14:creationId xmlns:p14="http://schemas.microsoft.com/office/powerpoint/2010/main" val="268101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1154021" y="1394520"/>
            <a:ext cx="7674876" cy="3994242"/>
            <a:chOff x="683568" y="1340768"/>
            <a:chExt cx="7992888" cy="3994242"/>
          </a:xfrm>
        </p:grpSpPr>
        <p:sp>
          <p:nvSpPr>
            <p:cNvPr id="3" name="מלבן מעוגל 2"/>
            <p:cNvSpPr/>
            <p:nvPr/>
          </p:nvSpPr>
          <p:spPr>
            <a:xfrm>
              <a:off x="683568" y="1340768"/>
              <a:ext cx="7992888" cy="345638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943538" y="1844824"/>
              <a:ext cx="7503675" cy="3490186"/>
            </a:xfrm>
            <a:prstGeom prst="rect">
              <a:avLst/>
            </a:prstGeom>
          </p:spPr>
          <p:txBody>
            <a:bodyPr wrap="square">
              <a:spAutoFit/>
            </a:bodyPr>
            <a:lstStyle/>
            <a:p>
              <a:pPr lvl="0" algn="ctr">
                <a:lnSpc>
                  <a:spcPct val="115000"/>
                </a:lnSpc>
              </a:pPr>
              <a:r>
                <a:rPr lang="he-IL" sz="3600" b="1" dirty="0">
                  <a:solidFill>
                    <a:schemeClr val="accent5"/>
                  </a:solidFill>
                </a:rPr>
                <a:t>חופש העיסוק</a:t>
              </a:r>
            </a:p>
            <a:p>
              <a:pPr algn="ctr">
                <a:lnSpc>
                  <a:spcPct val="115000"/>
                </a:lnSpc>
              </a:pPr>
              <a:r>
                <a:rPr lang="he-IL" sz="2800" dirty="0"/>
                <a:t>לכל אדם זכות לעבוד בכל עבודה/ מקצוע / משלח יד </a:t>
              </a:r>
            </a:p>
            <a:p>
              <a:pPr algn="ctr">
                <a:lnSpc>
                  <a:spcPct val="115000"/>
                </a:lnSpc>
              </a:pPr>
              <a:endParaRPr lang="he-IL" sz="2800" dirty="0"/>
            </a:p>
            <a:p>
              <a:pPr algn="ctr">
                <a:lnSpc>
                  <a:spcPct val="115000"/>
                </a:lnSpc>
              </a:pPr>
              <a:r>
                <a:rPr lang="he-IL" sz="2800" dirty="0"/>
                <a:t>(כפוף להכשרה נדרשת/ רישוי) </a:t>
              </a:r>
              <a:endParaRPr lang="en-US" sz="2800" dirty="0"/>
            </a:p>
            <a:p>
              <a:pPr lvl="0" algn="ctr">
                <a:lnSpc>
                  <a:spcPct val="115000"/>
                </a:lnSpc>
              </a:pPr>
              <a:endParaRPr lang="he-IL" sz="3600" b="1" dirty="0">
                <a:solidFill>
                  <a:schemeClr val="accent5"/>
                </a:solidFill>
              </a:endParaRPr>
            </a:p>
            <a:p>
              <a:pPr lvl="0" algn="ctr">
                <a:lnSpc>
                  <a:spcPct val="115000"/>
                </a:lnSpc>
              </a:pPr>
              <a:endParaRPr lang="he-IL" sz="3600" b="1" dirty="0">
                <a:solidFill>
                  <a:schemeClr val="accent5"/>
                </a:solidFill>
              </a:endParaRPr>
            </a:p>
          </p:txBody>
        </p:sp>
      </p:grpSp>
    </p:spTree>
    <p:extLst>
      <p:ext uri="{BB962C8B-B14F-4D97-AF65-F5344CB8AC3E}">
        <p14:creationId xmlns:p14="http://schemas.microsoft.com/office/powerpoint/2010/main" val="86317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267744" y="188640"/>
            <a:ext cx="5148064" cy="1288558"/>
          </a:xfrm>
          <a:prstGeom prst="rect">
            <a:avLst/>
          </a:prstGeom>
        </p:spPr>
        <p:txBody>
          <a:bodyPr wrap="square">
            <a:spAutoFit/>
          </a:bodyPr>
          <a:lstStyle/>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מה משותף לכל התמונות ?</a:t>
            </a:r>
          </a:p>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איזה זכות מוצגת בתמונות הבאות ?</a:t>
            </a:r>
            <a:endParaRPr lang="en-US" sz="2800" b="1" dirty="0">
              <a:solidFill>
                <a:prstClr val="black"/>
              </a:solidFill>
              <a:latin typeface="David" pitchFamily="34" charset="-79"/>
              <a:ea typeface="Calibri"/>
              <a:cs typeface="David" pitchFamily="34" charset="-79"/>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167" y="400506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47719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55679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5276850"/>
            <a:ext cx="2295723"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0673" y="2648016"/>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7442" y="3708701"/>
            <a:ext cx="2380853" cy="141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2160" y="5276850"/>
            <a:ext cx="2400344" cy="142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338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1154021" y="1394520"/>
            <a:ext cx="8242515" cy="3994242"/>
            <a:chOff x="683568" y="1340768"/>
            <a:chExt cx="8321047" cy="3994242"/>
          </a:xfrm>
        </p:grpSpPr>
        <p:sp>
          <p:nvSpPr>
            <p:cNvPr id="3" name="מלבן מעוגל 2"/>
            <p:cNvSpPr/>
            <p:nvPr/>
          </p:nvSpPr>
          <p:spPr>
            <a:xfrm>
              <a:off x="683568" y="1340768"/>
              <a:ext cx="7992888" cy="345638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683569" y="1844824"/>
              <a:ext cx="8321046" cy="3490186"/>
            </a:xfrm>
            <a:prstGeom prst="rect">
              <a:avLst/>
            </a:prstGeom>
          </p:spPr>
          <p:txBody>
            <a:bodyPr wrap="square">
              <a:spAutoFit/>
            </a:bodyPr>
            <a:lstStyle/>
            <a:p>
              <a:pPr lvl="0" algn="ctr">
                <a:lnSpc>
                  <a:spcPct val="115000"/>
                </a:lnSpc>
              </a:pPr>
              <a:r>
                <a:rPr lang="he-IL" sz="3600" b="1" dirty="0">
                  <a:solidFill>
                    <a:schemeClr val="accent5"/>
                  </a:solidFill>
                </a:rPr>
                <a:t>חופש התנועה</a:t>
              </a:r>
            </a:p>
            <a:p>
              <a:pPr algn="ctr">
                <a:lnSpc>
                  <a:spcPct val="115000"/>
                </a:lnSpc>
              </a:pPr>
              <a:r>
                <a:rPr lang="he-IL" sz="2800" dirty="0"/>
                <a:t>לכל אדם זכות לנוע כרצונו/ להימצא בכל מקום</a:t>
              </a:r>
            </a:p>
            <a:p>
              <a:pPr algn="ctr">
                <a:lnSpc>
                  <a:spcPct val="115000"/>
                </a:lnSpc>
              </a:pPr>
              <a:endParaRPr lang="he-IL" sz="2800" dirty="0"/>
            </a:p>
            <a:p>
              <a:pPr algn="ctr">
                <a:lnSpc>
                  <a:spcPct val="115000"/>
                </a:lnSpc>
              </a:pPr>
              <a:r>
                <a:rPr lang="he-IL" sz="2800" dirty="0"/>
                <a:t>  (זכות הכניסה החופשית למדינה מוקנית לאזרחים בלבד)</a:t>
              </a:r>
            </a:p>
            <a:p>
              <a:pPr lvl="0" algn="ctr">
                <a:lnSpc>
                  <a:spcPct val="115000"/>
                </a:lnSpc>
              </a:pPr>
              <a:endParaRPr lang="he-IL" sz="3600" b="1" dirty="0">
                <a:solidFill>
                  <a:schemeClr val="accent5"/>
                </a:solidFill>
              </a:endParaRPr>
            </a:p>
            <a:p>
              <a:pPr lvl="0" algn="ctr">
                <a:lnSpc>
                  <a:spcPct val="115000"/>
                </a:lnSpc>
              </a:pPr>
              <a:endParaRPr lang="he-IL" sz="3600" b="1" dirty="0">
                <a:solidFill>
                  <a:schemeClr val="accent5"/>
                </a:solidFill>
              </a:endParaRPr>
            </a:p>
          </p:txBody>
        </p:sp>
      </p:grpSp>
    </p:spTree>
    <p:extLst>
      <p:ext uri="{BB962C8B-B14F-4D97-AF65-F5344CB8AC3E}">
        <p14:creationId xmlns:p14="http://schemas.microsoft.com/office/powerpoint/2010/main" val="1403349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538028" y="188640"/>
            <a:ext cx="5292080" cy="1288558"/>
          </a:xfrm>
          <a:prstGeom prst="rect">
            <a:avLst/>
          </a:prstGeom>
        </p:spPr>
        <p:txBody>
          <a:bodyPr wrap="square">
            <a:spAutoFit/>
          </a:bodyPr>
          <a:lstStyle/>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מה משותף למילים הבאות ?</a:t>
            </a:r>
          </a:p>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איזה זכות המילים הללו מבטאות ?</a:t>
            </a:r>
            <a:endParaRPr lang="en-US" sz="2800" b="1" dirty="0">
              <a:solidFill>
                <a:prstClr val="black"/>
              </a:solidFill>
              <a:latin typeface="David" pitchFamily="34" charset="-79"/>
              <a:ea typeface="Calibri"/>
              <a:cs typeface="David" pitchFamily="34" charset="-79"/>
            </a:endParaRPr>
          </a:p>
        </p:txBody>
      </p:sp>
      <p:sp>
        <p:nvSpPr>
          <p:cNvPr id="3" name="TextBox 2"/>
          <p:cNvSpPr txBox="1"/>
          <p:nvPr/>
        </p:nvSpPr>
        <p:spPr>
          <a:xfrm>
            <a:off x="568616" y="1916832"/>
            <a:ext cx="8424936" cy="4401205"/>
          </a:xfrm>
          <a:prstGeom prst="rect">
            <a:avLst/>
          </a:prstGeom>
          <a:noFill/>
        </p:spPr>
        <p:txBody>
          <a:bodyPr wrap="square" rtlCol="1">
            <a:spAutoFit/>
          </a:bodyPr>
          <a:lstStyle/>
          <a:p>
            <a:r>
              <a:rPr lang="he-IL" sz="2800" dirty="0">
                <a:solidFill>
                  <a:srgbClr val="002060"/>
                </a:solidFill>
              </a:rPr>
              <a:t>השקפת עולם</a:t>
            </a:r>
            <a:r>
              <a:rPr lang="he-IL" sz="2800" dirty="0">
                <a:solidFill>
                  <a:srgbClr val="C00000"/>
                </a:solidFill>
              </a:rPr>
              <a:t>                                        מוסר</a:t>
            </a:r>
          </a:p>
          <a:p>
            <a:endParaRPr lang="he-IL" sz="2800" dirty="0">
              <a:solidFill>
                <a:srgbClr val="C00000"/>
              </a:solidFill>
            </a:endParaRPr>
          </a:p>
          <a:p>
            <a:endParaRPr lang="he-IL" sz="2800" dirty="0">
              <a:solidFill>
                <a:srgbClr val="C00000"/>
              </a:solidFill>
            </a:endParaRPr>
          </a:p>
          <a:p>
            <a:r>
              <a:rPr lang="he-IL" sz="2800" dirty="0">
                <a:solidFill>
                  <a:srgbClr val="C00000"/>
                </a:solidFill>
              </a:rPr>
              <a:t>   </a:t>
            </a:r>
            <a:r>
              <a:rPr lang="he-IL" sz="2800" dirty="0">
                <a:solidFill>
                  <a:srgbClr val="002060"/>
                </a:solidFill>
              </a:rPr>
              <a:t>דעה </a:t>
            </a:r>
            <a:r>
              <a:rPr lang="he-IL" sz="2800" dirty="0">
                <a:solidFill>
                  <a:srgbClr val="C00000"/>
                </a:solidFill>
              </a:rPr>
              <a:t>                               נטיית לב </a:t>
            </a:r>
          </a:p>
          <a:p>
            <a:endParaRPr lang="he-IL" sz="2800" dirty="0">
              <a:solidFill>
                <a:srgbClr val="C00000"/>
              </a:solidFill>
            </a:endParaRPr>
          </a:p>
          <a:p>
            <a:r>
              <a:rPr lang="he-IL" sz="2800" dirty="0">
                <a:solidFill>
                  <a:srgbClr val="C00000"/>
                </a:solidFill>
              </a:rPr>
              <a:t>                   פציפיסט </a:t>
            </a:r>
            <a:r>
              <a:rPr lang="he-IL" sz="1400" dirty="0">
                <a:solidFill>
                  <a:srgbClr val="C00000"/>
                </a:solidFill>
              </a:rPr>
              <a:t>(=שוחר שלום, כיום, בעיקר מי שמסרב להתגייס או מסרב לשאת נשק)</a:t>
            </a:r>
          </a:p>
          <a:p>
            <a:r>
              <a:rPr lang="he-IL" sz="2800" dirty="0">
                <a:solidFill>
                  <a:srgbClr val="C00000"/>
                </a:solidFill>
              </a:rPr>
              <a:t>                                              </a:t>
            </a:r>
          </a:p>
          <a:p>
            <a:r>
              <a:rPr lang="he-IL" sz="2800" dirty="0">
                <a:solidFill>
                  <a:srgbClr val="C00000"/>
                </a:solidFill>
              </a:rPr>
              <a:t>       </a:t>
            </a:r>
            <a:r>
              <a:rPr lang="he-IL" sz="2800" dirty="0">
                <a:solidFill>
                  <a:srgbClr val="002060"/>
                </a:solidFill>
              </a:rPr>
              <a:t>פרשנות</a:t>
            </a:r>
            <a:r>
              <a:rPr lang="he-IL" sz="2800" dirty="0">
                <a:solidFill>
                  <a:srgbClr val="C00000"/>
                </a:solidFill>
              </a:rPr>
              <a:t>                                                 טבעוני</a:t>
            </a:r>
          </a:p>
          <a:p>
            <a:endParaRPr lang="he-IL" sz="2800" dirty="0">
              <a:solidFill>
                <a:srgbClr val="C00000"/>
              </a:solidFill>
            </a:endParaRPr>
          </a:p>
          <a:p>
            <a:r>
              <a:rPr lang="he-IL" sz="2800" dirty="0">
                <a:solidFill>
                  <a:srgbClr val="C00000"/>
                </a:solidFill>
              </a:rPr>
              <a:t>         </a:t>
            </a:r>
            <a:r>
              <a:rPr lang="he-IL" sz="2800" dirty="0">
                <a:solidFill>
                  <a:srgbClr val="002060"/>
                </a:solidFill>
              </a:rPr>
              <a:t>עמדה  </a:t>
            </a:r>
            <a:r>
              <a:rPr lang="he-IL" sz="2800" dirty="0">
                <a:solidFill>
                  <a:srgbClr val="C00000"/>
                </a:solidFill>
              </a:rPr>
              <a:t>                                   צמחוני </a:t>
            </a:r>
          </a:p>
        </p:txBody>
      </p:sp>
    </p:spTree>
    <p:extLst>
      <p:ext uri="{BB962C8B-B14F-4D97-AF65-F5344CB8AC3E}">
        <p14:creationId xmlns:p14="http://schemas.microsoft.com/office/powerpoint/2010/main" val="1032127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מעוגל 1"/>
          <p:cNvSpPr/>
          <p:nvPr/>
        </p:nvSpPr>
        <p:spPr>
          <a:xfrm>
            <a:off x="1117329" y="1394520"/>
            <a:ext cx="7775151" cy="3834680"/>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p:cNvSpPr/>
          <p:nvPr/>
        </p:nvSpPr>
        <p:spPr>
          <a:xfrm>
            <a:off x="2953475" y="1844824"/>
            <a:ext cx="3817712" cy="587853"/>
          </a:xfrm>
          <a:prstGeom prst="rect">
            <a:avLst/>
          </a:prstGeom>
        </p:spPr>
        <p:txBody>
          <a:bodyPr wrap="none">
            <a:spAutoFit/>
          </a:bodyPr>
          <a:lstStyle/>
          <a:p>
            <a:pPr marL="159385">
              <a:lnSpc>
                <a:spcPct val="115000"/>
              </a:lnSpc>
            </a:pPr>
            <a:r>
              <a:rPr lang="he-IL" sz="2800" b="1" dirty="0">
                <a:solidFill>
                  <a:schemeClr val="accent5"/>
                </a:solidFill>
              </a:rPr>
              <a:t>חופש המחשבה והמצפון</a:t>
            </a:r>
            <a:endParaRPr lang="en-US" sz="2800" b="1" dirty="0">
              <a:solidFill>
                <a:schemeClr val="accent5"/>
              </a:solidFill>
              <a:latin typeface="Calibri"/>
            </a:endParaRPr>
          </a:p>
        </p:txBody>
      </p:sp>
      <p:sp>
        <p:nvSpPr>
          <p:cNvPr id="4" name="מלבן 3"/>
          <p:cNvSpPr/>
          <p:nvPr/>
        </p:nvSpPr>
        <p:spPr>
          <a:xfrm>
            <a:off x="1259632" y="2745736"/>
            <a:ext cx="7632848" cy="3065455"/>
          </a:xfrm>
          <a:prstGeom prst="rect">
            <a:avLst/>
          </a:prstGeom>
        </p:spPr>
        <p:txBody>
          <a:bodyPr wrap="square">
            <a:spAutoFit/>
          </a:bodyPr>
          <a:lstStyle/>
          <a:p>
            <a:pPr marL="342900" lvl="0" indent="-342900">
              <a:lnSpc>
                <a:spcPct val="115000"/>
              </a:lnSpc>
              <a:buFont typeface="Wingdings"/>
              <a:buChar char=""/>
            </a:pPr>
            <a:r>
              <a:rPr lang="he-IL" sz="2400" dirty="0"/>
              <a:t>לכל אדם זכות להחזיק בכל דעה/ מחשבה בכל נושא לפי בחירתו .</a:t>
            </a:r>
          </a:p>
          <a:p>
            <a:pPr lvl="0">
              <a:lnSpc>
                <a:spcPct val="115000"/>
              </a:lnSpc>
            </a:pPr>
            <a:endParaRPr lang="en-US" sz="2400" dirty="0"/>
          </a:p>
          <a:p>
            <a:pPr marL="342900" lvl="0" indent="-342900">
              <a:lnSpc>
                <a:spcPct val="115000"/>
              </a:lnSpc>
              <a:buFont typeface="Wingdings"/>
              <a:buChar char=""/>
            </a:pPr>
            <a:r>
              <a:rPr lang="he-IL" sz="2400" dirty="0"/>
              <a:t>לכל אדם זכות לפעול בהתאם למצפונו / לא לפעול בניגוד למצפונו.</a:t>
            </a:r>
          </a:p>
          <a:p>
            <a:pPr lvl="0">
              <a:lnSpc>
                <a:spcPct val="115000"/>
              </a:lnSpc>
            </a:pPr>
            <a:endParaRPr lang="he-IL" sz="2400" dirty="0"/>
          </a:p>
          <a:p>
            <a:pPr marL="342900" lvl="0" indent="-342900">
              <a:lnSpc>
                <a:spcPct val="115000"/>
              </a:lnSpc>
              <a:buFont typeface="Wingdings"/>
              <a:buChar char=""/>
            </a:pPr>
            <a:endParaRPr lang="en-US" sz="2400" dirty="0">
              <a:latin typeface="Calibri"/>
              <a:ea typeface="Calibri"/>
              <a:cs typeface="Arial"/>
            </a:endParaRPr>
          </a:p>
        </p:txBody>
      </p:sp>
    </p:spTree>
    <p:extLst>
      <p:ext uri="{BB962C8B-B14F-4D97-AF65-F5344CB8AC3E}">
        <p14:creationId xmlns:p14="http://schemas.microsoft.com/office/powerpoint/2010/main" val="52635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123528" y="1117355"/>
            <a:ext cx="7772400" cy="1470025"/>
          </a:xfrm>
        </p:spPr>
        <p:txBody>
          <a:bodyPr/>
          <a:lstStyle/>
          <a:p>
            <a:pPr algn="ctr"/>
            <a:r>
              <a:rPr lang="he-IL" dirty="0"/>
              <a:t>זכויות אדם / זכיות טבעיות</a:t>
            </a:r>
          </a:p>
        </p:txBody>
      </p:sp>
      <p:sp>
        <p:nvSpPr>
          <p:cNvPr id="3" name="כותרת משנה 2"/>
          <p:cNvSpPr>
            <a:spLocks noGrp="1"/>
          </p:cNvSpPr>
          <p:nvPr>
            <p:ph type="subTitle" idx="1"/>
          </p:nvPr>
        </p:nvSpPr>
        <p:spPr>
          <a:xfrm>
            <a:off x="1123528" y="2649766"/>
            <a:ext cx="7256984" cy="3659554"/>
          </a:xfrm>
        </p:spPr>
        <p:txBody>
          <a:bodyPr>
            <a:normAutofit fontScale="92500" lnSpcReduction="10000"/>
          </a:bodyPr>
          <a:lstStyle/>
          <a:p>
            <a:pPr algn="ctr"/>
            <a:endParaRPr lang="he-IL" b="1" dirty="0"/>
          </a:p>
          <a:p>
            <a:pPr algn="ctr" rtl="1"/>
            <a:r>
              <a:rPr lang="he-IL" sz="2800" dirty="0"/>
              <a:t>זכויות שייכות </a:t>
            </a:r>
            <a:r>
              <a:rPr lang="he-IL" sz="2800" b="1" dirty="0"/>
              <a:t>לכל אדם </a:t>
            </a:r>
            <a:r>
              <a:rPr lang="he-IL" sz="2800" dirty="0"/>
              <a:t>מעצם היותו אדם. </a:t>
            </a:r>
            <a:endParaRPr lang="en-US" sz="2800" dirty="0"/>
          </a:p>
          <a:p>
            <a:pPr algn="ctr" rtl="1"/>
            <a:r>
              <a:rPr lang="he-IL" sz="2800" dirty="0"/>
              <a:t>הן אינן מוענקות על ידי השלטון /המדינה אלא שייכות לכל אדם מרגע </a:t>
            </a:r>
          </a:p>
          <a:p>
            <a:pPr algn="ctr" rtl="1"/>
            <a:r>
              <a:rPr lang="he-IL" sz="2800" dirty="0"/>
              <a:t>לידתו  ולכן השלטון חייב להגן על מימוש ואסור לו ליטול אותן מהפרט.</a:t>
            </a:r>
          </a:p>
          <a:p>
            <a:pPr algn="ctr" rtl="1"/>
            <a:endParaRPr lang="he-IL" sz="2800" dirty="0"/>
          </a:p>
          <a:p>
            <a:pPr algn="ctr" rtl="1"/>
            <a:endParaRPr lang="he-IL" sz="2800" dirty="0"/>
          </a:p>
          <a:p>
            <a:pPr rtl="1"/>
            <a:r>
              <a:rPr lang="he-IL" dirty="0">
                <a:hlinkClick r:id="rId2"/>
              </a:rPr>
              <a:t>הרקע לזכויות האדם</a:t>
            </a:r>
            <a:endParaRPr lang="he-IL" dirty="0"/>
          </a:p>
          <a:p>
            <a:pPr algn="ctr"/>
            <a:endParaRPr lang="he-IL" dirty="0"/>
          </a:p>
        </p:txBody>
      </p:sp>
      <p:sp>
        <p:nvSpPr>
          <p:cNvPr id="4" name="TextBox 3"/>
          <p:cNvSpPr txBox="1"/>
          <p:nvPr/>
        </p:nvSpPr>
        <p:spPr>
          <a:xfrm>
            <a:off x="6876256" y="908720"/>
            <a:ext cx="1296144" cy="369332"/>
          </a:xfrm>
          <a:prstGeom prst="rect">
            <a:avLst/>
          </a:prstGeom>
          <a:noFill/>
        </p:spPr>
        <p:txBody>
          <a:bodyPr wrap="square" rtlCol="1">
            <a:spAutoFit/>
          </a:bodyPr>
          <a:lstStyle/>
          <a:p>
            <a:r>
              <a:rPr lang="he-IL" dirty="0"/>
              <a:t>בס"ד</a:t>
            </a:r>
          </a:p>
        </p:txBody>
      </p:sp>
    </p:spTree>
    <p:extLst>
      <p:ext uri="{BB962C8B-B14F-4D97-AF65-F5344CB8AC3E}">
        <p14:creationId xmlns:p14="http://schemas.microsoft.com/office/powerpoint/2010/main" val="211731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538028" y="188640"/>
            <a:ext cx="5292080" cy="1288558"/>
          </a:xfrm>
          <a:prstGeom prst="rect">
            <a:avLst/>
          </a:prstGeom>
        </p:spPr>
        <p:txBody>
          <a:bodyPr wrap="square">
            <a:spAutoFit/>
          </a:bodyPr>
          <a:lstStyle/>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מה המכנה המשותף לקטעים הבאים?</a:t>
            </a:r>
          </a:p>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איזה זכות הם מבטאים ?</a:t>
            </a:r>
            <a:endParaRPr lang="en-US" sz="2800" b="1" dirty="0">
              <a:solidFill>
                <a:prstClr val="black"/>
              </a:solidFill>
              <a:latin typeface="David" pitchFamily="34" charset="-79"/>
              <a:ea typeface="Calibri"/>
              <a:cs typeface="David" pitchFamily="34" charset="-79"/>
            </a:endParaRPr>
          </a:p>
        </p:txBody>
      </p:sp>
      <p:grpSp>
        <p:nvGrpSpPr>
          <p:cNvPr id="20" name="קבוצה 19"/>
          <p:cNvGrpSpPr/>
          <p:nvPr/>
        </p:nvGrpSpPr>
        <p:grpSpPr>
          <a:xfrm>
            <a:off x="4432737" y="1477198"/>
            <a:ext cx="4392488" cy="2232248"/>
            <a:chOff x="4432737" y="1477198"/>
            <a:chExt cx="4392488" cy="2232248"/>
          </a:xfrm>
        </p:grpSpPr>
        <p:sp>
          <p:nvSpPr>
            <p:cNvPr id="3" name="TextBox 2"/>
            <p:cNvSpPr txBox="1"/>
            <p:nvPr/>
          </p:nvSpPr>
          <p:spPr>
            <a:xfrm>
              <a:off x="4594598" y="1685381"/>
              <a:ext cx="4211960" cy="1815882"/>
            </a:xfrm>
            <a:prstGeom prst="rect">
              <a:avLst/>
            </a:prstGeom>
            <a:noFill/>
          </p:spPr>
          <p:txBody>
            <a:bodyPr wrap="square" rtlCol="1">
              <a:spAutoFit/>
            </a:bodyPr>
            <a:lstStyle/>
            <a:p>
              <a:r>
                <a:rPr lang="he-IL" sz="1400" dirty="0" err="1"/>
                <a:t>לינדסי</a:t>
              </a:r>
              <a:r>
                <a:rPr lang="he-IL" sz="1400" dirty="0"/>
                <a:t> מילר מאמינה ב</a:t>
              </a:r>
              <a:r>
                <a:rPr lang="he-IL" sz="1400" b="1" dirty="0"/>
                <a:t>מפלצת הספגטי המעופפת"</a:t>
              </a:r>
              <a:r>
                <a:rPr lang="en-US" sz="1400" dirty="0"/>
                <a:t>Flying Spaghetti </a:t>
              </a:r>
              <a:endParaRPr lang="he-IL" sz="1400" dirty="0"/>
            </a:p>
            <a:p>
              <a:r>
                <a:rPr lang="he-IL" sz="1400" dirty="0"/>
                <a:t>היא התעקשה להצטלם לרישיון הנהיגה שלה עם מסננת  ספגטי על הראש. </a:t>
              </a:r>
            </a:p>
            <a:p>
              <a:r>
                <a:rPr lang="en-US" sz="1400" dirty="0"/>
                <a:t>monster    </a:t>
              </a:r>
              <a:r>
                <a:rPr lang="he-IL" sz="1400" dirty="0"/>
                <a:t>היא האל שלה. </a:t>
              </a:r>
            </a:p>
            <a:p>
              <a:r>
                <a:rPr lang="he-IL" sz="1400" dirty="0"/>
                <a:t>אמונה זו  נקראת גם </a:t>
              </a:r>
              <a:r>
                <a:rPr lang="he-IL" sz="1400" dirty="0" err="1"/>
                <a:t>פסטפריאניזם</a:t>
              </a:r>
              <a:r>
                <a:rPr lang="he-IL" sz="1400" dirty="0"/>
                <a:t>" ,</a:t>
              </a:r>
            </a:p>
            <a:p>
              <a:r>
                <a:rPr lang="he-IL" sz="1400" dirty="0"/>
                <a:t>שילוב המילים "פסטה" </a:t>
              </a:r>
              <a:r>
                <a:rPr lang="he-IL" sz="1400" dirty="0" err="1"/>
                <a:t>ו"ראסטפארי</a:t>
              </a:r>
              <a:r>
                <a:rPr lang="he-IL" sz="1400" dirty="0"/>
                <a:t>" </a:t>
              </a:r>
            </a:p>
            <a:p>
              <a:r>
                <a:rPr lang="he-IL" sz="1400" dirty="0"/>
                <a:t>ולעתים ידועה גם </a:t>
              </a:r>
              <a:r>
                <a:rPr lang="he-IL" sz="1400" dirty="0" err="1"/>
                <a:t>כ"נודליזם</a:t>
              </a:r>
              <a:r>
                <a:rPr lang="he-IL" sz="1400" dirty="0"/>
                <a:t>".</a:t>
              </a:r>
            </a:p>
          </p:txBody>
        </p:sp>
        <p:sp>
          <p:nvSpPr>
            <p:cNvPr id="4" name="מלבן מעוגל 3"/>
            <p:cNvSpPr/>
            <p:nvPr/>
          </p:nvSpPr>
          <p:spPr>
            <a:xfrm>
              <a:off x="4432737" y="1477198"/>
              <a:ext cx="4392488" cy="2232248"/>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6498" y="2669458"/>
              <a:ext cx="1152128" cy="74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קבוצה 22"/>
          <p:cNvGrpSpPr/>
          <p:nvPr/>
        </p:nvGrpSpPr>
        <p:grpSpPr>
          <a:xfrm>
            <a:off x="3635895" y="2497736"/>
            <a:ext cx="5281053" cy="3883592"/>
            <a:chOff x="3635895" y="2497736"/>
            <a:chExt cx="5281053" cy="3883592"/>
          </a:xfrm>
        </p:grpSpPr>
        <p:grpSp>
          <p:nvGrpSpPr>
            <p:cNvPr id="7" name="קבוצה 6"/>
            <p:cNvGrpSpPr/>
            <p:nvPr/>
          </p:nvGrpSpPr>
          <p:grpSpPr>
            <a:xfrm>
              <a:off x="3635895" y="2497736"/>
              <a:ext cx="5281053" cy="3883592"/>
              <a:chOff x="4672476" y="2053007"/>
              <a:chExt cx="8594148" cy="3883592"/>
            </a:xfrm>
          </p:grpSpPr>
          <p:sp>
            <p:nvSpPr>
              <p:cNvPr id="8" name="TextBox 7"/>
              <p:cNvSpPr txBox="1"/>
              <p:nvPr/>
            </p:nvSpPr>
            <p:spPr>
              <a:xfrm>
                <a:off x="4672476" y="2053007"/>
                <a:ext cx="4211960" cy="307777"/>
              </a:xfrm>
              <a:prstGeom prst="rect">
                <a:avLst/>
              </a:prstGeom>
              <a:noFill/>
            </p:spPr>
            <p:txBody>
              <a:bodyPr wrap="square" rtlCol="1">
                <a:spAutoFit/>
              </a:bodyPr>
              <a:lstStyle/>
              <a:p>
                <a:endParaRPr lang="he-IL" sz="1400" dirty="0"/>
              </a:p>
            </p:txBody>
          </p:sp>
          <p:sp>
            <p:nvSpPr>
              <p:cNvPr id="9" name="מלבן מעוגל 8"/>
              <p:cNvSpPr/>
              <p:nvPr/>
            </p:nvSpPr>
            <p:spPr>
              <a:xfrm>
                <a:off x="8070772" y="3560335"/>
                <a:ext cx="5195852" cy="2376264"/>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 name="מלבן 5"/>
            <p:cNvSpPr/>
            <p:nvPr/>
          </p:nvSpPr>
          <p:spPr>
            <a:xfrm>
              <a:off x="5940152" y="4293096"/>
              <a:ext cx="2934133" cy="1477328"/>
            </a:xfrm>
            <a:prstGeom prst="rect">
              <a:avLst/>
            </a:prstGeom>
          </p:spPr>
          <p:txBody>
            <a:bodyPr wrap="square">
              <a:spAutoFit/>
            </a:bodyPr>
            <a:lstStyle/>
            <a:p>
              <a:r>
                <a:rPr lang="he-IL" dirty="0"/>
                <a:t>ל</a:t>
              </a:r>
              <a:r>
                <a:rPr lang="he-IL" b="1" dirty="0"/>
                <a:t>הינדואיזם</a:t>
              </a:r>
              <a:r>
                <a:rPr lang="he-IL" dirty="0"/>
                <a:t> תפיסה רב-</a:t>
              </a:r>
              <a:r>
                <a:rPr lang="he-IL" dirty="0" err="1"/>
                <a:t>אלית</a:t>
              </a:r>
              <a:endParaRPr lang="he-IL" dirty="0"/>
            </a:p>
            <a:p>
              <a:r>
                <a:rPr lang="he-IL" dirty="0"/>
                <a:t>בין האלים הם ברהמה, </a:t>
              </a:r>
              <a:r>
                <a:rPr lang="he-IL" dirty="0" err="1"/>
                <a:t>אינדרה</a:t>
              </a:r>
              <a:r>
                <a:rPr lang="he-IL" dirty="0"/>
                <a:t>, </a:t>
              </a:r>
              <a:r>
                <a:rPr lang="he-IL" dirty="0" err="1"/>
                <a:t>קאלי</a:t>
              </a:r>
              <a:r>
                <a:rPr lang="he-IL" dirty="0"/>
                <a:t> והם מיוצגים על ידי דמויות במקדשים (</a:t>
              </a:r>
              <a:r>
                <a:rPr lang="en-US" dirty="0" err="1"/>
                <a:t>murti</a:t>
              </a:r>
              <a:r>
                <a:rPr lang="en-US" dirty="0"/>
                <a:t>).</a:t>
              </a:r>
              <a:r>
                <a:rPr lang="he-IL" dirty="0"/>
                <a:t>) הנמצאים בהודו .</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5656" y="5513890"/>
              <a:ext cx="977203" cy="73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קבוצה 20"/>
          <p:cNvGrpSpPr/>
          <p:nvPr/>
        </p:nvGrpSpPr>
        <p:grpSpPr>
          <a:xfrm>
            <a:off x="827584" y="1477198"/>
            <a:ext cx="3414406" cy="3031922"/>
            <a:chOff x="827584" y="1477198"/>
            <a:chExt cx="3414406" cy="3031922"/>
          </a:xfrm>
        </p:grpSpPr>
        <p:sp>
          <p:nvSpPr>
            <p:cNvPr id="13" name="מלבן 12"/>
            <p:cNvSpPr/>
            <p:nvPr/>
          </p:nvSpPr>
          <p:spPr>
            <a:xfrm>
              <a:off x="827584" y="1717801"/>
              <a:ext cx="3414406" cy="2585323"/>
            </a:xfrm>
            <a:prstGeom prst="rect">
              <a:avLst/>
            </a:prstGeom>
          </p:spPr>
          <p:txBody>
            <a:bodyPr wrap="square">
              <a:spAutoFit/>
            </a:bodyPr>
            <a:lstStyle/>
            <a:p>
              <a:r>
                <a:rPr lang="he-IL" b="1" dirty="0"/>
                <a:t>בודהיזם</a:t>
              </a:r>
              <a:r>
                <a:rPr lang="he-IL" dirty="0"/>
                <a:t> משמעותה "הדרך", חוקי הטבע המושתתים על </a:t>
              </a:r>
            </a:p>
            <a:p>
              <a:r>
                <a:rPr lang="he-IL" dirty="0"/>
                <a:t>הדרכותיו של </a:t>
              </a:r>
              <a:r>
                <a:rPr lang="he-IL" dirty="0" err="1"/>
                <a:t>גאוטמה</a:t>
              </a:r>
              <a:r>
                <a:rPr lang="he-IL" dirty="0"/>
                <a:t> בודהה, </a:t>
              </a:r>
            </a:p>
            <a:p>
              <a:r>
                <a:rPr lang="he-IL" dirty="0"/>
                <a:t>שחי ולימד בהודו במאה </a:t>
              </a:r>
            </a:p>
            <a:p>
              <a:r>
                <a:rPr lang="he-IL" dirty="0"/>
                <a:t>החמישית או השישית </a:t>
              </a:r>
            </a:p>
            <a:p>
              <a:r>
                <a:rPr lang="he-IL" dirty="0"/>
                <a:t>לפני הספירה, </a:t>
              </a:r>
            </a:p>
            <a:p>
              <a:r>
                <a:rPr lang="he-IL" dirty="0"/>
                <a:t>כאשר מטרתם העיקרית </a:t>
              </a:r>
            </a:p>
            <a:p>
              <a:r>
                <a:rPr lang="he-IL" dirty="0"/>
                <a:t>היא הפחתת </a:t>
              </a:r>
            </a:p>
            <a:p>
              <a:r>
                <a:rPr lang="he-IL" dirty="0"/>
                <a:t>הסבל האנושי</a:t>
              </a:r>
            </a:p>
          </p:txBody>
        </p:sp>
        <p:sp>
          <p:nvSpPr>
            <p:cNvPr id="14" name="מלבן מעוגל 13"/>
            <p:cNvSpPr/>
            <p:nvPr/>
          </p:nvSpPr>
          <p:spPr>
            <a:xfrm>
              <a:off x="1115616" y="1477198"/>
              <a:ext cx="3126373" cy="3031922"/>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6468" y="3337458"/>
              <a:ext cx="717643" cy="9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קבוצה 21"/>
          <p:cNvGrpSpPr/>
          <p:nvPr/>
        </p:nvGrpSpPr>
        <p:grpSpPr>
          <a:xfrm>
            <a:off x="1115616" y="4797152"/>
            <a:ext cx="4392488" cy="1651012"/>
            <a:chOff x="1115616" y="4797152"/>
            <a:chExt cx="4392488" cy="1651012"/>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5495664"/>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קבוצה 18"/>
            <p:cNvGrpSpPr/>
            <p:nvPr/>
          </p:nvGrpSpPr>
          <p:grpSpPr>
            <a:xfrm>
              <a:off x="1115616" y="4797152"/>
              <a:ext cx="4392488" cy="1651012"/>
              <a:chOff x="1115616" y="4797152"/>
              <a:chExt cx="4392488" cy="1651012"/>
            </a:xfrm>
          </p:grpSpPr>
          <p:sp>
            <p:nvSpPr>
              <p:cNvPr id="17" name="מלבן 16"/>
              <p:cNvSpPr/>
              <p:nvPr/>
            </p:nvSpPr>
            <p:spPr>
              <a:xfrm>
                <a:off x="1512234" y="4913725"/>
                <a:ext cx="3726737" cy="1200329"/>
              </a:xfrm>
              <a:prstGeom prst="rect">
                <a:avLst/>
              </a:prstGeom>
            </p:spPr>
            <p:txBody>
              <a:bodyPr wrap="square">
                <a:spAutoFit/>
              </a:bodyPr>
              <a:lstStyle/>
              <a:p>
                <a:r>
                  <a:rPr lang="he-IL" dirty="0"/>
                  <a:t>כניעה מרצון, באופן מלא, לאל (אללה) כ</a:t>
                </a:r>
                <a:r>
                  <a:rPr lang="he-IL" b="1" dirty="0"/>
                  <a:t>אל יחיד </a:t>
                </a:r>
                <a:r>
                  <a:rPr lang="he-IL" dirty="0"/>
                  <a:t>שאין עובדים שום ישות אחרת מלבדו. </a:t>
                </a:r>
              </a:p>
              <a:p>
                <a:r>
                  <a:rPr lang="he-IL" dirty="0"/>
                  <a:t>מבוססת על ספר הקוראן,</a:t>
                </a:r>
              </a:p>
            </p:txBody>
          </p:sp>
          <p:sp>
            <p:nvSpPr>
              <p:cNvPr id="18" name="מלבן מעוגל 17"/>
              <p:cNvSpPr/>
              <p:nvPr/>
            </p:nvSpPr>
            <p:spPr>
              <a:xfrm>
                <a:off x="1115616" y="4797152"/>
                <a:ext cx="4392488" cy="1651012"/>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spTree>
    <p:extLst>
      <p:ext uri="{BB962C8B-B14F-4D97-AF65-F5344CB8AC3E}">
        <p14:creationId xmlns:p14="http://schemas.microsoft.com/office/powerpoint/2010/main" val="2048218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מעוגל 1"/>
          <p:cNvSpPr/>
          <p:nvPr/>
        </p:nvSpPr>
        <p:spPr>
          <a:xfrm>
            <a:off x="1259632" y="905537"/>
            <a:ext cx="7632848" cy="4880725"/>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p:cNvSpPr/>
          <p:nvPr/>
        </p:nvSpPr>
        <p:spPr>
          <a:xfrm>
            <a:off x="3963304" y="1340768"/>
            <a:ext cx="2089676" cy="555986"/>
          </a:xfrm>
          <a:prstGeom prst="rect">
            <a:avLst/>
          </a:prstGeom>
        </p:spPr>
        <p:txBody>
          <a:bodyPr wrap="none">
            <a:spAutoFit/>
          </a:bodyPr>
          <a:lstStyle/>
          <a:p>
            <a:pPr marL="159385" algn="ctr">
              <a:lnSpc>
                <a:spcPct val="115000"/>
              </a:lnSpc>
            </a:pPr>
            <a:r>
              <a:rPr lang="he-IL" sz="2800" b="1">
                <a:solidFill>
                  <a:schemeClr val="accent5"/>
                </a:solidFill>
              </a:rPr>
              <a:t>חופש  הדת </a:t>
            </a:r>
            <a:endParaRPr lang="en-US" sz="2800" b="1" dirty="0">
              <a:solidFill>
                <a:schemeClr val="accent5"/>
              </a:solidFill>
              <a:latin typeface="Calibri"/>
            </a:endParaRPr>
          </a:p>
        </p:txBody>
      </p:sp>
      <p:sp>
        <p:nvSpPr>
          <p:cNvPr id="4" name="מלבן 3"/>
          <p:cNvSpPr/>
          <p:nvPr/>
        </p:nvSpPr>
        <p:spPr>
          <a:xfrm>
            <a:off x="1259632" y="2745736"/>
            <a:ext cx="7632848" cy="916854"/>
          </a:xfrm>
          <a:prstGeom prst="rect">
            <a:avLst/>
          </a:prstGeom>
        </p:spPr>
        <p:txBody>
          <a:bodyPr wrap="square">
            <a:spAutoFit/>
          </a:bodyPr>
          <a:lstStyle/>
          <a:p>
            <a:pPr lvl="0">
              <a:lnSpc>
                <a:spcPct val="115000"/>
              </a:lnSpc>
            </a:pPr>
            <a:endParaRPr lang="he-IL" sz="2400" dirty="0"/>
          </a:p>
          <a:p>
            <a:pPr marL="342900" lvl="0" indent="-342900">
              <a:lnSpc>
                <a:spcPct val="115000"/>
              </a:lnSpc>
              <a:buFont typeface="Wingdings"/>
              <a:buChar char=""/>
            </a:pPr>
            <a:endParaRPr lang="en-US" sz="2400" dirty="0">
              <a:latin typeface="Calibri"/>
              <a:ea typeface="Calibri"/>
              <a:cs typeface="Arial"/>
            </a:endParaRPr>
          </a:p>
        </p:txBody>
      </p:sp>
      <p:sp>
        <p:nvSpPr>
          <p:cNvPr id="5" name="מלבן 4"/>
          <p:cNvSpPr/>
          <p:nvPr/>
        </p:nvSpPr>
        <p:spPr>
          <a:xfrm>
            <a:off x="1371738" y="2003834"/>
            <a:ext cx="7272808" cy="1200329"/>
          </a:xfrm>
          <a:prstGeom prst="rect">
            <a:avLst/>
          </a:prstGeom>
        </p:spPr>
        <p:txBody>
          <a:bodyPr wrap="square">
            <a:spAutoFit/>
          </a:bodyPr>
          <a:lstStyle/>
          <a:p>
            <a:r>
              <a:rPr lang="he-IL" sz="2400" dirty="0"/>
              <a:t>לכל אדם הזכות להחזיק בכל אמונה, להשתייך לכל קבוצה דתית, לקיים כל טקס, מנהג, או פולחן.</a:t>
            </a:r>
          </a:p>
          <a:p>
            <a:endParaRPr lang="he-IL" sz="2400" dirty="0"/>
          </a:p>
        </p:txBody>
      </p:sp>
      <p:sp>
        <p:nvSpPr>
          <p:cNvPr id="6" name="מלבן 5"/>
          <p:cNvSpPr/>
          <p:nvPr/>
        </p:nvSpPr>
        <p:spPr>
          <a:xfrm>
            <a:off x="3936194" y="3120903"/>
            <a:ext cx="2201243" cy="1083374"/>
          </a:xfrm>
          <a:prstGeom prst="rect">
            <a:avLst/>
          </a:prstGeom>
        </p:spPr>
        <p:txBody>
          <a:bodyPr wrap="square">
            <a:spAutoFit/>
          </a:bodyPr>
          <a:lstStyle/>
          <a:p>
            <a:pPr marL="159385" lvl="0">
              <a:lnSpc>
                <a:spcPct val="115000"/>
              </a:lnSpc>
            </a:pPr>
            <a:endParaRPr lang="he-IL" sz="2800" b="1" dirty="0">
              <a:solidFill>
                <a:srgbClr val="964305"/>
              </a:solidFill>
            </a:endParaRPr>
          </a:p>
          <a:p>
            <a:pPr marL="159385" lvl="0">
              <a:lnSpc>
                <a:spcPct val="115000"/>
              </a:lnSpc>
            </a:pPr>
            <a:r>
              <a:rPr lang="he-IL" sz="2800" b="1" dirty="0">
                <a:solidFill>
                  <a:srgbClr val="964305"/>
                </a:solidFill>
              </a:rPr>
              <a:t>חופש  מדת </a:t>
            </a:r>
            <a:endParaRPr lang="en-US" sz="2800" b="1" dirty="0">
              <a:solidFill>
                <a:srgbClr val="964305"/>
              </a:solidFill>
              <a:latin typeface="Calibri"/>
            </a:endParaRPr>
          </a:p>
        </p:txBody>
      </p:sp>
      <p:sp>
        <p:nvSpPr>
          <p:cNvPr id="7" name="מלבן 6"/>
          <p:cNvSpPr/>
          <p:nvPr/>
        </p:nvSpPr>
        <p:spPr>
          <a:xfrm>
            <a:off x="1425134" y="3951300"/>
            <a:ext cx="7223365" cy="1569660"/>
          </a:xfrm>
          <a:prstGeom prst="rect">
            <a:avLst/>
          </a:prstGeom>
        </p:spPr>
        <p:txBody>
          <a:bodyPr wrap="square">
            <a:spAutoFit/>
          </a:bodyPr>
          <a:lstStyle/>
          <a:p>
            <a:pPr algn="ctr"/>
            <a:r>
              <a:rPr lang="he-IL" sz="2400" dirty="0"/>
              <a:t>                            </a:t>
            </a:r>
          </a:p>
          <a:p>
            <a:r>
              <a:rPr lang="he-IL" sz="2400" dirty="0"/>
              <a:t>לכל אדם הזכות שלא להחזיק באמונה, לא להשתייך לקבוצה דתית, לא לסבול מכפיה או הטפה דתית, לא לקיים טקס או פולחן דתי בניגוד לרצונו</a:t>
            </a:r>
          </a:p>
        </p:txBody>
      </p:sp>
    </p:spTree>
    <p:extLst>
      <p:ext uri="{BB962C8B-B14F-4D97-AF65-F5344CB8AC3E}">
        <p14:creationId xmlns:p14="http://schemas.microsoft.com/office/powerpoint/2010/main" val="3759218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1410376799"/>
              </p:ext>
            </p:extLst>
          </p:nvPr>
        </p:nvGraphicFramePr>
        <p:xfrm>
          <a:off x="1475656" y="1039869"/>
          <a:ext cx="6984775" cy="4778262"/>
        </p:xfrm>
        <a:graphic>
          <a:graphicData uri="http://schemas.openxmlformats.org/drawingml/2006/table">
            <a:tbl>
              <a:tblPr bandRow="1">
                <a:tableStyleId>{5C22544A-7EE6-4342-B048-85BDC9FD1C3A}</a:tableStyleId>
              </a:tblPr>
              <a:tblGrid>
                <a:gridCol w="1684643">
                  <a:extLst>
                    <a:ext uri="{9D8B030D-6E8A-4147-A177-3AD203B41FA5}">
                      <a16:colId xmlns:a16="http://schemas.microsoft.com/office/drawing/2014/main" val="20000"/>
                    </a:ext>
                  </a:extLst>
                </a:gridCol>
                <a:gridCol w="5300132">
                  <a:extLst>
                    <a:ext uri="{9D8B030D-6E8A-4147-A177-3AD203B41FA5}">
                      <a16:colId xmlns:a16="http://schemas.microsoft.com/office/drawing/2014/main" val="20001"/>
                    </a:ext>
                  </a:extLst>
                </a:gridCol>
              </a:tblGrid>
              <a:tr h="1088612">
                <a:tc>
                  <a:txBody>
                    <a:bodyPr/>
                    <a:lstStyle/>
                    <a:p>
                      <a:pPr marL="159385" rtl="1">
                        <a:lnSpc>
                          <a:spcPct val="115000"/>
                        </a:lnSpc>
                        <a:spcAft>
                          <a:spcPts val="0"/>
                        </a:spcAft>
                      </a:pPr>
                      <a:endParaRPr lang="he-IL" sz="1600" dirty="0">
                        <a:effectLst/>
                      </a:endParaRPr>
                    </a:p>
                    <a:p>
                      <a:pPr marL="159385" rtl="1">
                        <a:lnSpc>
                          <a:spcPct val="115000"/>
                        </a:lnSpc>
                        <a:spcAft>
                          <a:spcPts val="0"/>
                        </a:spcAft>
                      </a:pPr>
                      <a:r>
                        <a:rPr lang="he-IL" sz="1600" dirty="0">
                          <a:effectLst/>
                        </a:rPr>
                        <a:t>חופש הביטוי</a:t>
                      </a:r>
                      <a:endParaRPr lang="en-US" sz="1600" dirty="0">
                        <a:effectLst/>
                        <a:latin typeface="Calibri"/>
                      </a:endParaRPr>
                    </a:p>
                  </a:txBody>
                  <a:tcPr marL="76200" marR="76200" marT="0" marB="0"/>
                </a:tc>
                <a:tc>
                  <a:txBody>
                    <a:bodyPr/>
                    <a:lstStyle/>
                    <a:p>
                      <a:pPr marL="342900" lvl="0" indent="-342900" algn="r" rtl="1">
                        <a:lnSpc>
                          <a:spcPct val="115000"/>
                        </a:lnSpc>
                        <a:spcAft>
                          <a:spcPts val="0"/>
                        </a:spcAft>
                        <a:buFont typeface="Wingdings"/>
                        <a:buChar char=""/>
                      </a:pPr>
                      <a:r>
                        <a:rPr lang="he-IL" sz="1600" dirty="0">
                          <a:effectLst/>
                        </a:rPr>
                        <a:t>לכל אדם זכות לבטא/ להפיץ את עמדותיו/ דעותיו/ אמונותיו </a:t>
                      </a:r>
                      <a:endParaRPr lang="en-US" sz="1600" dirty="0">
                        <a:effectLst/>
                      </a:endParaRPr>
                    </a:p>
                    <a:p>
                      <a:pPr marL="342900" lvl="0" indent="-342900" algn="r" rtl="1">
                        <a:lnSpc>
                          <a:spcPct val="115000"/>
                        </a:lnSpc>
                        <a:spcAft>
                          <a:spcPts val="0"/>
                        </a:spcAft>
                        <a:buFont typeface="Wingdings"/>
                        <a:buChar char=""/>
                      </a:pPr>
                      <a:r>
                        <a:rPr lang="he-IL" sz="1600" dirty="0">
                          <a:effectLst/>
                        </a:rPr>
                        <a:t>בכל דרך (לבוש, פולחן, תקשורת, אמנות, בדיבור, בכתב וכו') ובפומבי/ בגלוי </a:t>
                      </a:r>
                      <a:endParaRPr lang="en-US" sz="1600" dirty="0">
                        <a:effectLst/>
                        <a:latin typeface="Calibri"/>
                        <a:ea typeface="Calibri"/>
                        <a:cs typeface="Arial"/>
                      </a:endParaRPr>
                    </a:p>
                  </a:txBody>
                  <a:tcPr marL="76200" marR="76200" marT="0" marB="0" anchor="b"/>
                </a:tc>
                <a:extLst>
                  <a:ext uri="{0D108BD9-81ED-4DB2-BD59-A6C34878D82A}">
                    <a16:rowId xmlns:a16="http://schemas.microsoft.com/office/drawing/2014/main" val="10000"/>
                  </a:ext>
                </a:extLst>
              </a:tr>
              <a:tr h="717792">
                <a:tc>
                  <a:txBody>
                    <a:bodyPr/>
                    <a:lstStyle/>
                    <a:p>
                      <a:pPr marL="159385" rtl="1">
                        <a:lnSpc>
                          <a:spcPct val="115000"/>
                        </a:lnSpc>
                        <a:spcAft>
                          <a:spcPts val="0"/>
                        </a:spcAft>
                      </a:pPr>
                      <a:r>
                        <a:rPr lang="he-IL" sz="1600" dirty="0">
                          <a:effectLst/>
                        </a:rPr>
                        <a:t>חופש המחשבה והמצפון</a:t>
                      </a:r>
                      <a:endParaRPr lang="en-US" sz="1600" dirty="0">
                        <a:effectLst/>
                        <a:latin typeface="Calibri"/>
                      </a:endParaRPr>
                    </a:p>
                  </a:txBody>
                  <a:tcPr marL="76200" marR="76200" marT="0" marB="0"/>
                </a:tc>
                <a:tc>
                  <a:txBody>
                    <a:bodyPr/>
                    <a:lstStyle/>
                    <a:p>
                      <a:pPr marL="342900" lvl="0" indent="-342900" algn="r" rtl="1">
                        <a:lnSpc>
                          <a:spcPct val="115000"/>
                        </a:lnSpc>
                        <a:spcAft>
                          <a:spcPts val="0"/>
                        </a:spcAft>
                        <a:buFont typeface="Wingdings"/>
                        <a:buChar char=""/>
                      </a:pPr>
                      <a:r>
                        <a:rPr lang="he-IL" sz="1600" dirty="0">
                          <a:effectLst/>
                        </a:rPr>
                        <a:t>לכל אדם זכות להחזיק בכל דעה/ מחשבה בכל נושא לפי בחירתו </a:t>
                      </a:r>
                      <a:endParaRPr lang="en-US" sz="1600" dirty="0">
                        <a:effectLst/>
                      </a:endParaRPr>
                    </a:p>
                    <a:p>
                      <a:pPr marL="342900" lvl="0" indent="-342900" algn="r" rtl="1">
                        <a:lnSpc>
                          <a:spcPct val="115000"/>
                        </a:lnSpc>
                        <a:spcAft>
                          <a:spcPts val="0"/>
                        </a:spcAft>
                        <a:buFont typeface="Wingdings"/>
                        <a:buChar char=""/>
                      </a:pPr>
                      <a:r>
                        <a:rPr lang="he-IL" sz="1600" dirty="0">
                          <a:effectLst/>
                        </a:rPr>
                        <a:t>לכל אדם זכות לפעול בהתאם למצפונו / לא לפעול בניגוד למצפונו</a:t>
                      </a:r>
                      <a:endParaRPr lang="en-US" sz="1600" dirty="0">
                        <a:effectLst/>
                        <a:latin typeface="Calibri"/>
                        <a:ea typeface="Calibri"/>
                        <a:cs typeface="Arial"/>
                      </a:endParaRPr>
                    </a:p>
                  </a:txBody>
                  <a:tcPr marL="76200" marR="76200" marT="0" marB="0" anchor="b"/>
                </a:tc>
                <a:extLst>
                  <a:ext uri="{0D108BD9-81ED-4DB2-BD59-A6C34878D82A}">
                    <a16:rowId xmlns:a16="http://schemas.microsoft.com/office/drawing/2014/main" val="10001"/>
                  </a:ext>
                </a:extLst>
              </a:tr>
              <a:tr h="717792">
                <a:tc>
                  <a:txBody>
                    <a:bodyPr/>
                    <a:lstStyle/>
                    <a:p>
                      <a:pPr marL="159385" rtl="1">
                        <a:lnSpc>
                          <a:spcPct val="115000"/>
                        </a:lnSpc>
                        <a:spcAft>
                          <a:spcPts val="0"/>
                        </a:spcAft>
                      </a:pPr>
                      <a:r>
                        <a:rPr lang="he-IL" sz="1600" dirty="0">
                          <a:effectLst/>
                        </a:rPr>
                        <a:t>חופש התנועה</a:t>
                      </a:r>
                      <a:endParaRPr lang="en-US" sz="1600" dirty="0">
                        <a:effectLst/>
                        <a:latin typeface="Calibri"/>
                      </a:endParaRPr>
                    </a:p>
                  </a:txBody>
                  <a:tcPr marL="76200" marR="76200" marT="0" marB="0"/>
                </a:tc>
                <a:tc>
                  <a:txBody>
                    <a:bodyPr/>
                    <a:lstStyle/>
                    <a:p>
                      <a:pPr marL="342900" lvl="0" indent="-342900" algn="r" rtl="1">
                        <a:lnSpc>
                          <a:spcPct val="115000"/>
                        </a:lnSpc>
                        <a:spcAft>
                          <a:spcPts val="0"/>
                        </a:spcAft>
                        <a:buFont typeface="Wingdings"/>
                        <a:buChar char=""/>
                      </a:pPr>
                      <a:r>
                        <a:rPr lang="he-IL" sz="1600" dirty="0">
                          <a:effectLst/>
                        </a:rPr>
                        <a:t>לכל אדם זכות לנוע כרצונו/ להימצא בכל מקום</a:t>
                      </a:r>
                      <a:endParaRPr lang="en-US" sz="1600" dirty="0">
                        <a:effectLst/>
                      </a:endParaRPr>
                    </a:p>
                    <a:p>
                      <a:pPr marL="342900" lvl="0" indent="-342900" algn="r" rtl="1">
                        <a:lnSpc>
                          <a:spcPct val="115000"/>
                        </a:lnSpc>
                        <a:spcAft>
                          <a:spcPts val="0"/>
                        </a:spcAft>
                        <a:buFont typeface="Wingdings"/>
                        <a:buChar char=""/>
                      </a:pPr>
                      <a:r>
                        <a:rPr lang="he-IL" sz="1600" dirty="0">
                          <a:effectLst/>
                        </a:rPr>
                        <a:t>(זכות הכניסה החופשית למדינה מוקנית לאזרחים בלבד)</a:t>
                      </a:r>
                      <a:endParaRPr lang="en-US" sz="1600" dirty="0">
                        <a:effectLst/>
                        <a:latin typeface="Calibri"/>
                        <a:ea typeface="Calibri"/>
                        <a:cs typeface="Arial"/>
                      </a:endParaRPr>
                    </a:p>
                  </a:txBody>
                  <a:tcPr marL="76200" marR="76200" marT="0" marB="0" anchor="b"/>
                </a:tc>
                <a:extLst>
                  <a:ext uri="{0D108BD9-81ED-4DB2-BD59-A6C34878D82A}">
                    <a16:rowId xmlns:a16="http://schemas.microsoft.com/office/drawing/2014/main" val="10002"/>
                  </a:ext>
                </a:extLst>
              </a:tr>
              <a:tr h="1089285">
                <a:tc>
                  <a:txBody>
                    <a:bodyPr/>
                    <a:lstStyle/>
                    <a:p>
                      <a:pPr marL="159385" rtl="1">
                        <a:lnSpc>
                          <a:spcPct val="115000"/>
                        </a:lnSpc>
                        <a:spcAft>
                          <a:spcPts val="0"/>
                        </a:spcAft>
                      </a:pPr>
                      <a:r>
                        <a:rPr lang="he-IL" sz="1600">
                          <a:effectLst/>
                        </a:rPr>
                        <a:t>חופש העיסוק</a:t>
                      </a:r>
                      <a:endParaRPr lang="en-US" sz="1600">
                        <a:effectLst/>
                        <a:latin typeface="Calibri"/>
                      </a:endParaRPr>
                    </a:p>
                  </a:txBody>
                  <a:tcPr marL="76200" marR="76200" marT="0" marB="0"/>
                </a:tc>
                <a:tc>
                  <a:txBody>
                    <a:bodyPr/>
                    <a:lstStyle/>
                    <a:p>
                      <a:pPr marL="342900" lvl="0" indent="-342900" algn="r" rtl="1">
                        <a:lnSpc>
                          <a:spcPct val="115000"/>
                        </a:lnSpc>
                        <a:spcAft>
                          <a:spcPts val="0"/>
                        </a:spcAft>
                        <a:buFont typeface="Wingdings"/>
                        <a:buChar char=""/>
                      </a:pPr>
                      <a:r>
                        <a:rPr lang="he-IL" sz="1600" dirty="0">
                          <a:effectLst/>
                        </a:rPr>
                        <a:t>לכל אדם זכות לעבוד בכל עבודה/ מקצוע / משלח יד (כפוף להכשרה נדרשת/ רישוי) </a:t>
                      </a:r>
                      <a:endParaRPr lang="en-US" sz="1600" dirty="0">
                        <a:effectLst/>
                      </a:endParaRPr>
                    </a:p>
                    <a:p>
                      <a:pPr algn="r" rtl="1">
                        <a:lnSpc>
                          <a:spcPct val="115000"/>
                        </a:lnSpc>
                        <a:spcAft>
                          <a:spcPts val="0"/>
                        </a:spcAft>
                      </a:pPr>
                      <a:r>
                        <a:rPr lang="en-US" sz="1600" dirty="0">
                          <a:effectLst/>
                        </a:rPr>
                        <a:t> </a:t>
                      </a:r>
                      <a:endParaRPr lang="en-US" sz="1600" dirty="0">
                        <a:effectLst/>
                        <a:latin typeface="Calibri"/>
                        <a:ea typeface="Calibri"/>
                        <a:cs typeface="Arial"/>
                      </a:endParaRPr>
                    </a:p>
                  </a:txBody>
                  <a:tcPr marL="76200" marR="76200" marT="0" marB="0" anchor="b"/>
                </a:tc>
                <a:extLst>
                  <a:ext uri="{0D108BD9-81ED-4DB2-BD59-A6C34878D82A}">
                    <a16:rowId xmlns:a16="http://schemas.microsoft.com/office/drawing/2014/main" val="10003"/>
                  </a:ext>
                </a:extLst>
              </a:tr>
              <a:tr h="779006">
                <a:tc>
                  <a:txBody>
                    <a:bodyPr/>
                    <a:lstStyle/>
                    <a:p>
                      <a:pPr marL="159385" rtl="1">
                        <a:lnSpc>
                          <a:spcPct val="115000"/>
                        </a:lnSpc>
                        <a:spcAft>
                          <a:spcPts val="0"/>
                        </a:spcAft>
                      </a:pPr>
                      <a:endParaRPr lang="he-IL" sz="1600" dirty="0">
                        <a:effectLst/>
                      </a:endParaRPr>
                    </a:p>
                    <a:p>
                      <a:pPr marL="159385" rtl="1">
                        <a:lnSpc>
                          <a:spcPct val="115000"/>
                        </a:lnSpc>
                        <a:spcAft>
                          <a:spcPts val="0"/>
                        </a:spcAft>
                      </a:pPr>
                      <a:r>
                        <a:rPr lang="he-IL" sz="1600" dirty="0">
                          <a:effectLst/>
                        </a:rPr>
                        <a:t>חופש הדת</a:t>
                      </a:r>
                      <a:endParaRPr lang="en-US" sz="1600" dirty="0">
                        <a:effectLst/>
                        <a:latin typeface="Calibri"/>
                      </a:endParaRPr>
                    </a:p>
                  </a:txBody>
                  <a:tcPr marL="76200" marR="76200" marT="0" marB="0"/>
                </a:tc>
                <a:tc>
                  <a:txBody>
                    <a:bodyPr/>
                    <a:lstStyle/>
                    <a:p>
                      <a:pPr marL="342900" lvl="0" indent="-342900" algn="r" rtl="1">
                        <a:lnSpc>
                          <a:spcPct val="115000"/>
                        </a:lnSpc>
                        <a:spcAft>
                          <a:spcPts val="0"/>
                        </a:spcAft>
                        <a:buFont typeface="Wingdings"/>
                        <a:buChar char=""/>
                      </a:pPr>
                      <a:r>
                        <a:rPr lang="he-IL" sz="1600" dirty="0">
                          <a:effectLst/>
                        </a:rPr>
                        <a:t>לכל אדם הזכות להחזיק בכל אמונה, להשתייך לכל קבוצה דתית, לקיים כל טקס, מנהג, או פולחן</a:t>
                      </a:r>
                      <a:endParaRPr lang="en-US" sz="1600" dirty="0">
                        <a:effectLst/>
                        <a:latin typeface="Calibri"/>
                        <a:ea typeface="Calibri"/>
                        <a:cs typeface="Arial"/>
                      </a:endParaRPr>
                    </a:p>
                  </a:txBody>
                  <a:tcPr marL="76200" marR="7620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27522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259632" y="1052736"/>
            <a:ext cx="7498080" cy="4800600"/>
          </a:xfrm>
        </p:spPr>
        <p:txBody>
          <a:bodyPr/>
          <a:lstStyle/>
          <a:p>
            <a:pPr marL="82296" indent="0">
              <a:lnSpc>
                <a:spcPct val="115000"/>
              </a:lnSpc>
              <a:spcAft>
                <a:spcPts val="1000"/>
              </a:spcAft>
              <a:buNone/>
            </a:pPr>
            <a:endParaRPr lang="he-IL" dirty="0">
              <a:latin typeface="Calibri"/>
              <a:ea typeface="Calibri"/>
            </a:endParaRPr>
          </a:p>
          <a:p>
            <a:pPr marL="82296" indent="0" algn="ctr">
              <a:lnSpc>
                <a:spcPct val="115000"/>
              </a:lnSpc>
              <a:spcAft>
                <a:spcPts val="1000"/>
              </a:spcAft>
              <a:buNone/>
            </a:pPr>
            <a:r>
              <a:rPr lang="he-IL" dirty="0">
                <a:latin typeface="Calibri"/>
                <a:ea typeface="Calibri"/>
              </a:rPr>
              <a:t>התבונן </a:t>
            </a:r>
            <a:r>
              <a:rPr lang="he-IL" dirty="0">
                <a:latin typeface="Calibri"/>
                <a:ea typeface="Calibri"/>
                <a:hlinkClick r:id="rId2"/>
              </a:rPr>
              <a:t>בסרטון הבא</a:t>
            </a:r>
            <a:endParaRPr lang="en-US" sz="2800" dirty="0">
              <a:latin typeface="Calibri"/>
              <a:ea typeface="Calibri"/>
              <a:cs typeface="Arial"/>
            </a:endParaRPr>
          </a:p>
          <a:p>
            <a:pPr marL="82296" indent="0" algn="ctr">
              <a:lnSpc>
                <a:spcPct val="115000"/>
              </a:lnSpc>
              <a:spcAft>
                <a:spcPts val="1000"/>
              </a:spcAft>
              <a:buNone/>
            </a:pPr>
            <a:r>
              <a:rPr lang="he-IL" dirty="0">
                <a:latin typeface="Calibri"/>
                <a:ea typeface="Calibri"/>
              </a:rPr>
              <a:t>ציין זכות אדם שהסרטון עוסק בה.                 (התמקד במה הם נוגעים)</a:t>
            </a:r>
            <a:endParaRPr lang="he-IL" sz="2800" dirty="0">
              <a:latin typeface="Calibri"/>
              <a:ea typeface="Calibri"/>
              <a:cs typeface="Arial"/>
            </a:endParaRPr>
          </a:p>
          <a:p>
            <a:pPr marL="82296" indent="0">
              <a:buNone/>
            </a:pPr>
            <a:endParaRPr lang="he-IL" dirty="0"/>
          </a:p>
        </p:txBody>
      </p:sp>
    </p:spTree>
    <p:extLst>
      <p:ext uri="{BB962C8B-B14F-4D97-AF65-F5344CB8AC3E}">
        <p14:creationId xmlns:p14="http://schemas.microsoft.com/office/powerpoint/2010/main" val="3806397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p:cNvGrpSpPr/>
          <p:nvPr/>
        </p:nvGrpSpPr>
        <p:grpSpPr>
          <a:xfrm>
            <a:off x="1154021" y="1394520"/>
            <a:ext cx="7674876" cy="4266728"/>
            <a:chOff x="683568" y="1340768"/>
            <a:chExt cx="7992888" cy="3456384"/>
          </a:xfrm>
        </p:grpSpPr>
        <p:sp>
          <p:nvSpPr>
            <p:cNvPr id="5" name="מלבן מעוגל 4"/>
            <p:cNvSpPr/>
            <p:nvPr/>
          </p:nvSpPr>
          <p:spPr>
            <a:xfrm>
              <a:off x="683568" y="1340768"/>
              <a:ext cx="7992888" cy="345638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943538" y="1530553"/>
              <a:ext cx="7503675" cy="1949444"/>
            </a:xfrm>
            <a:prstGeom prst="rect">
              <a:avLst/>
            </a:prstGeom>
          </p:spPr>
          <p:txBody>
            <a:bodyPr wrap="square">
              <a:spAutoFit/>
            </a:bodyPr>
            <a:lstStyle/>
            <a:p>
              <a:pPr lvl="0" algn="ctr">
                <a:lnSpc>
                  <a:spcPct val="115000"/>
                </a:lnSpc>
              </a:pPr>
              <a:r>
                <a:rPr lang="he-IL" sz="3600" b="1" dirty="0">
                  <a:solidFill>
                    <a:schemeClr val="accent5"/>
                  </a:solidFill>
                </a:rPr>
                <a:t>זכות הקניין</a:t>
              </a:r>
            </a:p>
            <a:p>
              <a:pPr lvl="0" algn="ctr">
                <a:lnSpc>
                  <a:spcPct val="115000"/>
                </a:lnSpc>
              </a:pPr>
              <a:endParaRPr lang="he-IL" sz="3600" b="1" dirty="0">
                <a:solidFill>
                  <a:schemeClr val="accent5"/>
                </a:solidFill>
              </a:endParaRPr>
            </a:p>
            <a:p>
              <a:pPr lvl="0" algn="ctr">
                <a:lnSpc>
                  <a:spcPct val="115000"/>
                </a:lnSpc>
              </a:pPr>
              <a:endParaRPr lang="he-IL" sz="3600" b="1" dirty="0">
                <a:solidFill>
                  <a:schemeClr val="accent5"/>
                </a:solidFill>
              </a:endParaRPr>
            </a:p>
          </p:txBody>
        </p:sp>
      </p:grpSp>
      <p:sp>
        <p:nvSpPr>
          <p:cNvPr id="7" name="מלבן 6"/>
          <p:cNvSpPr/>
          <p:nvPr/>
        </p:nvSpPr>
        <p:spPr>
          <a:xfrm>
            <a:off x="1547664" y="2690336"/>
            <a:ext cx="6840760" cy="2308324"/>
          </a:xfrm>
          <a:prstGeom prst="rect">
            <a:avLst/>
          </a:prstGeom>
        </p:spPr>
        <p:txBody>
          <a:bodyPr wrap="square">
            <a:spAutoFit/>
          </a:bodyPr>
          <a:lstStyle/>
          <a:p>
            <a:pPr lvl="0"/>
            <a:r>
              <a:rPr lang="he-IL" sz="2400" dirty="0"/>
              <a:t>לכל אדם הזכות להחזיק ברכוש/ בדבר שיש לו ערך כלכלי ולעשות בו כרצונו ללא התערבותם של אחרים.</a:t>
            </a:r>
          </a:p>
          <a:p>
            <a:pPr lvl="0"/>
            <a:endParaRPr lang="en-US" sz="2400" dirty="0"/>
          </a:p>
          <a:p>
            <a:pPr lvl="0"/>
            <a:r>
              <a:rPr lang="he-IL" sz="2400" dirty="0"/>
              <a:t>אין לפגוע ברכושו של אדם .</a:t>
            </a:r>
          </a:p>
          <a:p>
            <a:pPr lvl="0"/>
            <a:endParaRPr lang="en-US" sz="2400" dirty="0"/>
          </a:p>
          <a:p>
            <a:r>
              <a:rPr lang="he-IL" sz="2400" dirty="0"/>
              <a:t>יש  קנין חומרי וקנין רוחני (המצאה , זכויות יוצרים).</a:t>
            </a:r>
          </a:p>
        </p:txBody>
      </p:sp>
    </p:spTree>
    <p:extLst>
      <p:ext uri="{BB962C8B-B14F-4D97-AF65-F5344CB8AC3E}">
        <p14:creationId xmlns:p14="http://schemas.microsoft.com/office/powerpoint/2010/main" val="2327249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517B5516-7563-4165-9C6D-DCFC583585C7}"/>
              </a:ext>
            </a:extLst>
          </p:cNvPr>
          <p:cNvPicPr>
            <a:picLocks noChangeAspect="1"/>
          </p:cNvPicPr>
          <p:nvPr/>
        </p:nvPicPr>
        <p:blipFill rotWithShape="1">
          <a:blip r:embed="rId2"/>
          <a:srcRect l="29525" t="16401" r="31101" b="16401"/>
          <a:stretch/>
        </p:blipFill>
        <p:spPr>
          <a:xfrm>
            <a:off x="2051720" y="476672"/>
            <a:ext cx="6408712" cy="6152363"/>
          </a:xfrm>
          <a:prstGeom prst="rect">
            <a:avLst/>
          </a:prstGeom>
        </p:spPr>
      </p:pic>
    </p:spTree>
    <p:extLst>
      <p:ext uri="{BB962C8B-B14F-4D97-AF65-F5344CB8AC3E}">
        <p14:creationId xmlns:p14="http://schemas.microsoft.com/office/powerpoint/2010/main" val="3410916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259632" y="620688"/>
            <a:ext cx="7498080" cy="936104"/>
          </a:xfrm>
        </p:spPr>
        <p:txBody>
          <a:bodyPr/>
          <a:lstStyle/>
          <a:p>
            <a:pPr marL="82296" indent="0">
              <a:buNone/>
            </a:pPr>
            <a:r>
              <a:rPr lang="he-IL" dirty="0"/>
              <a:t>מה הקשר של </a:t>
            </a:r>
            <a:r>
              <a:rPr lang="he-IL" dirty="0">
                <a:hlinkClick r:id="rId2"/>
              </a:rPr>
              <a:t>הסרטון הבא </a:t>
            </a:r>
            <a:r>
              <a:rPr lang="he-IL" dirty="0"/>
              <a:t>לזכות לקניין?</a:t>
            </a:r>
          </a:p>
        </p:txBody>
      </p:sp>
      <p:grpSp>
        <p:nvGrpSpPr>
          <p:cNvPr id="7" name="קבוצה 6"/>
          <p:cNvGrpSpPr/>
          <p:nvPr/>
        </p:nvGrpSpPr>
        <p:grpSpPr>
          <a:xfrm>
            <a:off x="1403648" y="2132856"/>
            <a:ext cx="7488832" cy="3240360"/>
            <a:chOff x="1403648" y="2132856"/>
            <a:chExt cx="7488832" cy="3240360"/>
          </a:xfrm>
        </p:grpSpPr>
        <p:grpSp>
          <p:nvGrpSpPr>
            <p:cNvPr id="6" name="קבוצה 5"/>
            <p:cNvGrpSpPr/>
            <p:nvPr/>
          </p:nvGrpSpPr>
          <p:grpSpPr>
            <a:xfrm>
              <a:off x="1403648" y="2132856"/>
              <a:ext cx="7488832" cy="3240360"/>
              <a:chOff x="1403648" y="2132856"/>
              <a:chExt cx="7488832" cy="3240360"/>
            </a:xfrm>
          </p:grpSpPr>
          <p:sp>
            <p:nvSpPr>
              <p:cNvPr id="4" name="מלבן 3"/>
              <p:cNvSpPr/>
              <p:nvPr/>
            </p:nvSpPr>
            <p:spPr>
              <a:xfrm>
                <a:off x="1403648" y="2564904"/>
                <a:ext cx="7200800" cy="1200329"/>
              </a:xfrm>
              <a:prstGeom prst="rect">
                <a:avLst/>
              </a:prstGeom>
            </p:spPr>
            <p:txBody>
              <a:bodyPr wrap="square">
                <a:spAutoFit/>
              </a:bodyPr>
              <a:lstStyle/>
              <a:p>
                <a:r>
                  <a:rPr lang="he-IL" sz="2400" dirty="0"/>
                  <a:t>זכות יוצרים (באנגלית: </a:t>
                </a:r>
                <a:r>
                  <a:rPr lang="en-US" sz="2400" dirty="0"/>
                  <a:t>Copyright) </a:t>
                </a:r>
                <a:r>
                  <a:rPr lang="he-IL" sz="2400" dirty="0"/>
                  <a:t>) </a:t>
                </a:r>
              </a:p>
              <a:p>
                <a:r>
                  <a:rPr lang="he-IL" sz="2400" dirty="0"/>
                  <a:t>היא ההגנה שניתנת ליוצר או לבעלים של יצירה מפני שימוש בלתי מורשה ביצירה שהיא קניין רוחני שלו.</a:t>
                </a:r>
              </a:p>
            </p:txBody>
          </p:sp>
          <p:sp>
            <p:nvSpPr>
              <p:cNvPr id="5" name="מלבן מעוגל 4"/>
              <p:cNvSpPr/>
              <p:nvPr/>
            </p:nvSpPr>
            <p:spPr>
              <a:xfrm>
                <a:off x="1403648" y="2132856"/>
                <a:ext cx="7488832" cy="32403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3076" name="Picture 4" descr="https://upload.wikimedia.org/wikipedia/commons/thumb/b/b0/Copyright.svg/190px-Copyrigh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429000"/>
              <a:ext cx="1809750" cy="18097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6229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29883" y="332656"/>
            <a:ext cx="9114117" cy="5832648"/>
          </a:xfrm>
          <a:prstGeom prst="rect">
            <a:avLst/>
          </a:prstGeom>
          <a:noFill/>
          <a:ln>
            <a:noFill/>
          </a:ln>
        </p:spPr>
      </p:pic>
    </p:spTree>
    <p:extLst>
      <p:ext uri="{BB962C8B-B14F-4D97-AF65-F5344CB8AC3E}">
        <p14:creationId xmlns:p14="http://schemas.microsoft.com/office/powerpoint/2010/main" val="3208185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a:t>חש"ה</a:t>
            </a:r>
            <a:r>
              <a:rPr lang="he-IL" dirty="0"/>
              <a:t>    כח"ק</a:t>
            </a:r>
          </a:p>
        </p:txBody>
      </p:sp>
      <p:sp>
        <p:nvSpPr>
          <p:cNvPr id="3" name="מציין מיקום תוכן 2"/>
          <p:cNvSpPr>
            <a:spLocks noGrp="1"/>
          </p:cNvSpPr>
          <p:nvPr>
            <p:ph idx="1"/>
          </p:nvPr>
        </p:nvSpPr>
        <p:spPr/>
        <p:txBody>
          <a:bodyPr>
            <a:normAutofit fontScale="92500" lnSpcReduction="20000"/>
          </a:bodyPr>
          <a:lstStyle/>
          <a:p>
            <a:pPr marL="82296" indent="0">
              <a:buNone/>
            </a:pPr>
            <a:r>
              <a:rPr lang="he-IL" sz="5400" b="1" dirty="0"/>
              <a:t>ח</a:t>
            </a:r>
            <a:r>
              <a:rPr lang="he-IL" dirty="0"/>
              <a:t>יים ובטחון</a:t>
            </a:r>
          </a:p>
          <a:p>
            <a:pPr marL="82296" indent="0">
              <a:buNone/>
            </a:pPr>
            <a:r>
              <a:rPr lang="he-IL" sz="5400" b="1" dirty="0" err="1"/>
              <a:t>ש</a:t>
            </a:r>
            <a:r>
              <a:rPr lang="he-IL" dirty="0" err="1"/>
              <a:t>יוויון</a:t>
            </a:r>
            <a:endParaRPr lang="he-IL" dirty="0"/>
          </a:p>
          <a:p>
            <a:pPr marL="82296" indent="0">
              <a:buNone/>
            </a:pPr>
            <a:r>
              <a:rPr lang="he-IL" sz="5400" b="1" dirty="0"/>
              <a:t>ה</a:t>
            </a:r>
            <a:r>
              <a:rPr lang="he-IL" dirty="0"/>
              <a:t>ליך (משפטי ) הוגן</a:t>
            </a:r>
          </a:p>
          <a:p>
            <a:pPr marL="82296" indent="0">
              <a:buNone/>
            </a:pPr>
            <a:endParaRPr lang="he-IL" dirty="0"/>
          </a:p>
          <a:p>
            <a:pPr marL="82296" indent="0">
              <a:buNone/>
            </a:pPr>
            <a:r>
              <a:rPr lang="he-IL" sz="5400" b="1" dirty="0"/>
              <a:t>כ</a:t>
            </a:r>
            <a:r>
              <a:rPr lang="he-IL" dirty="0"/>
              <a:t>בוד</a:t>
            </a:r>
          </a:p>
          <a:p>
            <a:pPr marL="82296" indent="0">
              <a:buNone/>
            </a:pPr>
            <a:r>
              <a:rPr lang="he-IL" sz="5800" b="1" dirty="0"/>
              <a:t>ח</a:t>
            </a:r>
            <a:r>
              <a:rPr lang="he-IL" dirty="0"/>
              <a:t>רות ( חופש הבחירה)</a:t>
            </a:r>
          </a:p>
          <a:p>
            <a:pPr marL="82296" indent="0">
              <a:buNone/>
            </a:pPr>
            <a:r>
              <a:rPr lang="he-IL" sz="5800" b="1" dirty="0"/>
              <a:t>ק</a:t>
            </a:r>
            <a:r>
              <a:rPr lang="he-IL" dirty="0"/>
              <a:t>ניין </a:t>
            </a:r>
          </a:p>
        </p:txBody>
      </p:sp>
    </p:spTree>
    <p:extLst>
      <p:ext uri="{BB962C8B-B14F-4D97-AF65-F5344CB8AC3E}">
        <p14:creationId xmlns:p14="http://schemas.microsoft.com/office/powerpoint/2010/main" val="126608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259632" y="620688"/>
            <a:ext cx="7498080" cy="4800600"/>
          </a:xfrm>
        </p:spPr>
        <p:txBody>
          <a:bodyPr/>
          <a:lstStyle/>
          <a:p>
            <a:pPr marL="82296" indent="0">
              <a:lnSpc>
                <a:spcPct val="115000"/>
              </a:lnSpc>
              <a:spcAft>
                <a:spcPts val="1000"/>
              </a:spcAft>
              <a:buNone/>
            </a:pPr>
            <a:endParaRPr lang="he-IL" dirty="0">
              <a:latin typeface="Calibri"/>
              <a:ea typeface="Calibri"/>
            </a:endParaRPr>
          </a:p>
          <a:p>
            <a:pPr marL="82296" indent="0" algn="ctr">
              <a:lnSpc>
                <a:spcPct val="115000"/>
              </a:lnSpc>
              <a:spcAft>
                <a:spcPts val="1000"/>
              </a:spcAft>
              <a:buNone/>
            </a:pPr>
            <a:r>
              <a:rPr lang="he-IL" dirty="0">
                <a:latin typeface="Calibri"/>
                <a:ea typeface="Calibri"/>
              </a:rPr>
              <a:t>הקשב לשיר : </a:t>
            </a:r>
          </a:p>
          <a:p>
            <a:pPr marL="82296" indent="0" algn="ctr">
              <a:lnSpc>
                <a:spcPct val="115000"/>
              </a:lnSpc>
              <a:spcAft>
                <a:spcPts val="1000"/>
              </a:spcAft>
              <a:buNone/>
            </a:pPr>
            <a:r>
              <a:rPr lang="he-IL" dirty="0">
                <a:latin typeface="Calibri"/>
                <a:ea typeface="Calibri"/>
                <a:hlinkClick r:id="rId2"/>
              </a:rPr>
              <a:t>הדג נחש – "עוד אח אחד"</a:t>
            </a:r>
            <a:endParaRPr lang="en-US" sz="2800" dirty="0">
              <a:latin typeface="Calibri"/>
              <a:ea typeface="Calibri"/>
              <a:cs typeface="Arial"/>
            </a:endParaRPr>
          </a:p>
          <a:p>
            <a:pPr marL="82296" indent="0" algn="ctr">
              <a:lnSpc>
                <a:spcPct val="115000"/>
              </a:lnSpc>
              <a:spcAft>
                <a:spcPts val="1000"/>
              </a:spcAft>
              <a:buNone/>
            </a:pPr>
            <a:endParaRPr lang="he-IL" dirty="0">
              <a:latin typeface="Calibri"/>
              <a:ea typeface="Calibri"/>
            </a:endParaRPr>
          </a:p>
          <a:p>
            <a:pPr marL="82296" indent="0" algn="ctr">
              <a:lnSpc>
                <a:spcPct val="115000"/>
              </a:lnSpc>
              <a:spcAft>
                <a:spcPts val="1000"/>
              </a:spcAft>
              <a:buNone/>
            </a:pPr>
            <a:r>
              <a:rPr lang="he-IL" dirty="0">
                <a:latin typeface="Calibri"/>
                <a:ea typeface="Calibri"/>
              </a:rPr>
              <a:t>ציין זכות אדם שהסרטון עוסק בה.</a:t>
            </a:r>
            <a:endParaRPr lang="en-US" sz="2800" dirty="0">
              <a:latin typeface="Calibri"/>
              <a:ea typeface="Calibri"/>
              <a:cs typeface="Arial"/>
            </a:endParaRPr>
          </a:p>
          <a:p>
            <a:endParaRPr lang="he-IL" dirty="0"/>
          </a:p>
        </p:txBody>
      </p:sp>
    </p:spTree>
    <p:extLst>
      <p:ext uri="{BB962C8B-B14F-4D97-AF65-F5344CB8AC3E}">
        <p14:creationId xmlns:p14="http://schemas.microsoft.com/office/powerpoint/2010/main" val="254695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55008" y="2204864"/>
            <a:ext cx="7498080" cy="1143000"/>
          </a:xfrm>
        </p:spPr>
        <p:txBody>
          <a:bodyPr/>
          <a:lstStyle/>
          <a:p>
            <a:pPr algn="ctr"/>
            <a:r>
              <a:rPr lang="he-IL" b="1" dirty="0"/>
              <a:t>הזכות לחיים ובטחון</a:t>
            </a:r>
          </a:p>
        </p:txBody>
      </p:sp>
      <p:sp>
        <p:nvSpPr>
          <p:cNvPr id="4" name="מלבן מעוגל 3"/>
          <p:cNvSpPr/>
          <p:nvPr/>
        </p:nvSpPr>
        <p:spPr>
          <a:xfrm>
            <a:off x="1547664" y="404664"/>
            <a:ext cx="7272808" cy="5976664"/>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1" anchor="ctr"/>
          <a:lstStyle/>
          <a:p>
            <a:pPr marL="571500" lvl="0" indent="-571500">
              <a:buFont typeface="Wingdings" pitchFamily="2" charset="2"/>
              <a:buChar char="v"/>
            </a:pPr>
            <a:endParaRPr lang="he-IL" sz="3600" b="1" dirty="0"/>
          </a:p>
          <a:p>
            <a:pPr marL="571500" lvl="0" indent="-571500">
              <a:buFont typeface="Wingdings" pitchFamily="2" charset="2"/>
              <a:buChar char="v"/>
            </a:pPr>
            <a:endParaRPr lang="he-IL" sz="3600" b="1" dirty="0"/>
          </a:p>
          <a:p>
            <a:pPr marL="571500" lvl="0" indent="-571500">
              <a:buFont typeface="Wingdings" pitchFamily="2" charset="2"/>
              <a:buChar char="v"/>
            </a:pPr>
            <a:r>
              <a:rPr lang="he-IL" sz="3600" b="1" dirty="0"/>
              <a:t>זכותו של כל אדם שאף אחד לא יפגע בחייו ובגופו .</a:t>
            </a:r>
          </a:p>
          <a:p>
            <a:pPr lvl="0"/>
            <a:endParaRPr lang="en-US" sz="3600" b="1" dirty="0"/>
          </a:p>
          <a:p>
            <a:pPr marL="571500" indent="-571500">
              <a:buFont typeface="Wingdings" pitchFamily="2" charset="2"/>
              <a:buChar char="v"/>
            </a:pPr>
            <a:r>
              <a:rPr lang="he-IL" sz="3600" b="1" dirty="0"/>
              <a:t>חובת המדינה להגן על כל בני האדם החיים בשטחה מפני פגיעה בחייהם ובגופם בידי אחרים.</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768" y="620688"/>
            <a:ext cx="50546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652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75656" y="332656"/>
            <a:ext cx="7498080" cy="1143000"/>
          </a:xfrm>
        </p:spPr>
        <p:txBody>
          <a:bodyPr>
            <a:normAutofit fontScale="90000"/>
          </a:bodyPr>
          <a:lstStyle/>
          <a:p>
            <a:pPr lvl="0" algn="ctr"/>
            <a:r>
              <a:rPr lang="he-IL" dirty="0">
                <a:effectLst/>
              </a:rPr>
              <a:t>דילמות מוסריות הנוגעות </a:t>
            </a:r>
            <a:br>
              <a:rPr lang="he-IL" dirty="0">
                <a:effectLst/>
              </a:rPr>
            </a:br>
            <a:r>
              <a:rPr lang="he-IL" dirty="0">
                <a:effectLst/>
              </a:rPr>
              <a:t>לזכות לחיים וביטחון</a:t>
            </a:r>
            <a:br>
              <a:rPr lang="en-US" dirty="0">
                <a:effectLst/>
              </a:rPr>
            </a:br>
            <a:endParaRPr lang="he-IL" dirty="0"/>
          </a:p>
        </p:txBody>
      </p:sp>
      <p:sp>
        <p:nvSpPr>
          <p:cNvPr id="3" name="מציין מיקום תוכן 2"/>
          <p:cNvSpPr>
            <a:spLocks noGrp="1"/>
          </p:cNvSpPr>
          <p:nvPr>
            <p:ph idx="1"/>
          </p:nvPr>
        </p:nvSpPr>
        <p:spPr/>
        <p:txBody>
          <a:bodyPr/>
          <a:lstStyle/>
          <a:p>
            <a:pPr marL="82296" indent="0">
              <a:buNone/>
            </a:pPr>
            <a:r>
              <a:rPr lang="he-IL" sz="1800" dirty="0">
                <a:hlinkClick r:id="rId3"/>
              </a:rPr>
              <a:t>חוק עונש מוות למחבלים</a:t>
            </a:r>
            <a:endParaRPr lang="he-IL" sz="1800" dirty="0"/>
          </a:p>
          <a:p>
            <a:pPr marL="82296" indent="0">
              <a:buNone/>
            </a:pPr>
            <a:endParaRPr lang="he-IL" dirty="0"/>
          </a:p>
          <a:p>
            <a:pPr marL="82296" indent="0">
              <a:buNone/>
            </a:pPr>
            <a:endParaRPr lang="he-IL" dirty="0"/>
          </a:p>
        </p:txBody>
      </p:sp>
      <p:sp>
        <p:nvSpPr>
          <p:cNvPr id="4" name="מלבן מעוגל 3"/>
          <p:cNvSpPr/>
          <p:nvPr/>
        </p:nvSpPr>
        <p:spPr>
          <a:xfrm>
            <a:off x="4576875" y="4005064"/>
            <a:ext cx="4289214" cy="2711610"/>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he-IL" b="1" dirty="0"/>
              <a:t>18 שנות מאסר נגזרו על תושב חיפה, שדקר למוות אדם בעקבות ריב כלבים </a:t>
            </a:r>
            <a:endParaRPr lang="en-US" b="1" dirty="0"/>
          </a:p>
          <a:p>
            <a:r>
              <a:rPr lang="he-IL" sz="1400" dirty="0"/>
              <a:t>בית המשפט קרא להילחם בתרבות הסכין "שהשתלטה על המדינה</a:t>
            </a:r>
            <a:r>
              <a:rPr lang="en-US" sz="1400" dirty="0"/>
              <a:t>"</a:t>
            </a:r>
            <a:r>
              <a:rPr lang="he-IL" sz="1400" dirty="0"/>
              <a:t>.</a:t>
            </a:r>
            <a:endParaRPr lang="en-US" sz="1400" dirty="0"/>
          </a:p>
          <a:p>
            <a:r>
              <a:rPr lang="he-IL" sz="1400" dirty="0"/>
              <a:t>בית המשפט המחוזי בחיפה גזר אתמול 18 שנות מאסר על ברק צרפתי, תושב חיפה שהורשע בהריגת אבינועם שושן בחוף בחיפה ב-2003 בעקבות ריב בין כלבים. "גם עונש של 20 שנה לא היה מספיק כדי לכפר על המעשה", קראו בני משפחתו של שושן לאחר הקראת גזר הדין. במקום התפתחו חילופי דברים קשים בין המשפחות, ומאבטחי בית המשפט נאלצו להוציא את בני משפחת שושן מיציאה צדדית על מנת למנוע עימות. </a:t>
            </a:r>
            <a:endParaRPr lang="en-US" sz="14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413756"/>
            <a:ext cx="5626029"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מלבן 5"/>
          <p:cNvSpPr/>
          <p:nvPr/>
        </p:nvSpPr>
        <p:spPr>
          <a:xfrm>
            <a:off x="1259632" y="4622205"/>
            <a:ext cx="2952328" cy="1754326"/>
          </a:xfrm>
          <a:prstGeom prst="rect">
            <a:avLst/>
          </a:prstGeom>
        </p:spPr>
        <p:txBody>
          <a:bodyPr wrap="square">
            <a:spAutoFit/>
          </a:bodyPr>
          <a:lstStyle/>
          <a:p>
            <a:pPr algn="ctr"/>
            <a:r>
              <a:rPr lang="he-IL" b="1" i="0" u="none" strike="noStrike" baseline="0" dirty="0">
                <a:latin typeface="Yehuda CLM"/>
              </a:rPr>
              <a:t>כיצד לדעתכם הרופאים צריכים לנהוג במקרה שבו אדם מסרב לקבל טיפול רפואי שיכול להצילו ממוות?</a:t>
            </a:r>
          </a:p>
          <a:p>
            <a:endParaRPr lang="he-IL" b="1" i="0" u="none" strike="noStrike" baseline="0" dirty="0">
              <a:latin typeface="Yehuda CLM"/>
            </a:endParaRPr>
          </a:p>
          <a:p>
            <a:pPr algn="ctr"/>
            <a:r>
              <a:rPr lang="he-IL" b="0" i="0" u="none" strike="noStrike" baseline="0" dirty="0">
                <a:solidFill>
                  <a:srgbClr val="000000"/>
                </a:solidFill>
                <a:latin typeface="Yehuda CLM"/>
                <a:hlinkClick r:id="rId5"/>
              </a:rPr>
              <a:t>הרב ד"ר בני לאו</a:t>
            </a:r>
            <a:endParaRPr lang="he-IL" b="0" i="0" u="none" strike="noStrike" baseline="0" dirty="0">
              <a:solidFill>
                <a:srgbClr val="000000"/>
              </a:solidFill>
              <a:latin typeface="Yehuda CLM"/>
            </a:endParaRPr>
          </a:p>
        </p:txBody>
      </p:sp>
    </p:spTree>
    <p:extLst>
      <p:ext uri="{BB962C8B-B14F-4D97-AF65-F5344CB8AC3E}">
        <p14:creationId xmlns:p14="http://schemas.microsoft.com/office/powerpoint/2010/main" val="140853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41A268D5-3C88-44BE-9A42-E72328A2ADAD}"/>
              </a:ext>
            </a:extLst>
          </p:cNvPr>
          <p:cNvPicPr>
            <a:picLocks noChangeAspect="1"/>
          </p:cNvPicPr>
          <p:nvPr/>
        </p:nvPicPr>
        <p:blipFill rotWithShape="1">
          <a:blip r:embed="rId2"/>
          <a:srcRect l="23226" t="34012" r="21650" b="12200"/>
          <a:stretch/>
        </p:blipFill>
        <p:spPr>
          <a:xfrm>
            <a:off x="2267744" y="250477"/>
            <a:ext cx="1653464" cy="907540"/>
          </a:xfrm>
          <a:prstGeom prst="rect">
            <a:avLst/>
          </a:prstGeom>
        </p:spPr>
      </p:pic>
      <p:pic>
        <p:nvPicPr>
          <p:cNvPr id="5" name="תמונה 4">
            <a:extLst>
              <a:ext uri="{FF2B5EF4-FFF2-40B4-BE49-F238E27FC236}">
                <a16:creationId xmlns:a16="http://schemas.microsoft.com/office/drawing/2014/main" id="{5A679045-B828-4B0A-A961-9DA8D8BA48B5}"/>
              </a:ext>
            </a:extLst>
          </p:cNvPr>
          <p:cNvPicPr>
            <a:picLocks noChangeAspect="1"/>
          </p:cNvPicPr>
          <p:nvPr/>
        </p:nvPicPr>
        <p:blipFill rotWithShape="1">
          <a:blip r:embed="rId3"/>
          <a:srcRect l="45276" t="10799" r="10625" b="33201"/>
          <a:stretch/>
        </p:blipFill>
        <p:spPr>
          <a:xfrm>
            <a:off x="2843808" y="4698576"/>
            <a:ext cx="4464496" cy="2069084"/>
          </a:xfrm>
          <a:prstGeom prst="rect">
            <a:avLst/>
          </a:prstGeom>
        </p:spPr>
      </p:pic>
      <p:sp>
        <p:nvSpPr>
          <p:cNvPr id="6" name="תיבת טקסט 2">
            <a:extLst>
              <a:ext uri="{FF2B5EF4-FFF2-40B4-BE49-F238E27FC236}">
                <a16:creationId xmlns:a16="http://schemas.microsoft.com/office/drawing/2014/main" id="{D29FCA06-7102-4633-9B0E-199A5F5A64E6}"/>
              </a:ext>
            </a:extLst>
          </p:cNvPr>
          <p:cNvSpPr txBox="1"/>
          <p:nvPr/>
        </p:nvSpPr>
        <p:spPr>
          <a:xfrm>
            <a:off x="5868144" y="1268760"/>
            <a:ext cx="3096344" cy="3214965"/>
          </a:xfrm>
          <a:prstGeom prst="rect">
            <a:avLst/>
          </a:prstGeom>
          <a:solidFill>
            <a:sysClr val="window" lastClr="FFFFFF"/>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he-IL"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rPr>
              <a:t>התיקון השני לחוקה האמריקאית 1791 הינה תיקון שנויה במחלוקת עד עצם היום הזה. על פי התיקון, אין לפגוע בזכותו של אדם לשאת נשק (מתוך הגנה עצמית) הבעיה שמתעוררת הינה,ש30 אלף איש בשנה מוצאים את מותם כתוצאה מ"זכות" זו אשר מתרחשים בחסות ההפצה הסיטונאית של נשק בארה"ב.</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תיבת טקסט 6">
            <a:extLst>
              <a:ext uri="{FF2B5EF4-FFF2-40B4-BE49-F238E27FC236}">
                <a16:creationId xmlns:a16="http://schemas.microsoft.com/office/drawing/2014/main" id="{88D90120-ACC3-4054-8514-480120C62A56}"/>
              </a:ext>
            </a:extLst>
          </p:cNvPr>
          <p:cNvSpPr txBox="1"/>
          <p:nvPr/>
        </p:nvSpPr>
        <p:spPr>
          <a:xfrm>
            <a:off x="3491881" y="250477"/>
            <a:ext cx="4392488" cy="830997"/>
          </a:xfrm>
          <a:prstGeom prst="rect">
            <a:avLst/>
          </a:prstGeom>
          <a:noFill/>
        </p:spPr>
        <p:txBody>
          <a:bodyPr wrap="square" rtlCol="1">
            <a:spAutoFit/>
          </a:bodyPr>
          <a:lstStyle/>
          <a:p>
            <a:pPr algn="ctr"/>
            <a:r>
              <a:rPr lang="he-IL" sz="2400" b="1" dirty="0"/>
              <a:t>ארצות הברית</a:t>
            </a:r>
          </a:p>
          <a:p>
            <a:pPr algn="ctr"/>
            <a:r>
              <a:rPr lang="he-IL" sz="2400" b="1" dirty="0"/>
              <a:t>הדמוקרטיה הגדולה בעולם</a:t>
            </a:r>
          </a:p>
        </p:txBody>
      </p:sp>
      <p:pic>
        <p:nvPicPr>
          <p:cNvPr id="9" name="תמונה 8">
            <a:extLst>
              <a:ext uri="{FF2B5EF4-FFF2-40B4-BE49-F238E27FC236}">
                <a16:creationId xmlns:a16="http://schemas.microsoft.com/office/drawing/2014/main" id="{BDFD0190-E444-46A4-B810-0474D108B81A}"/>
              </a:ext>
            </a:extLst>
          </p:cNvPr>
          <p:cNvPicPr>
            <a:picLocks noChangeAspect="1"/>
          </p:cNvPicPr>
          <p:nvPr/>
        </p:nvPicPr>
        <p:blipFill rotWithShape="1">
          <a:blip r:embed="rId4"/>
          <a:srcRect l="33463" t="27701" r="13776" b="17994"/>
          <a:stretch/>
        </p:blipFill>
        <p:spPr>
          <a:xfrm>
            <a:off x="1128040" y="1357694"/>
            <a:ext cx="4726229" cy="3007410"/>
          </a:xfrm>
          <a:prstGeom prst="rect">
            <a:avLst/>
          </a:prstGeom>
        </p:spPr>
      </p:pic>
    </p:spTree>
    <p:extLst>
      <p:ext uri="{BB962C8B-B14F-4D97-AF65-F5344CB8AC3E}">
        <p14:creationId xmlns:p14="http://schemas.microsoft.com/office/powerpoint/2010/main" val="2624392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מפנה השמש">
  <a:themeElements>
    <a:clrScheme name="מפנה השמש">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מפנה השמש">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מפנה השמש">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2812</TotalTime>
  <Words>2713</Words>
  <Application>Microsoft Office PowerPoint</Application>
  <PresentationFormat>‫הצגה על המסך (4:3)</PresentationFormat>
  <Paragraphs>330</Paragraphs>
  <Slides>47</Slides>
  <Notes>2</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47</vt:i4>
      </vt:variant>
    </vt:vector>
  </HeadingPairs>
  <TitlesOfParts>
    <vt:vector size="57" baseType="lpstr">
      <vt:lpstr>Aharoni</vt:lpstr>
      <vt:lpstr>Arial</vt:lpstr>
      <vt:lpstr>Calibri</vt:lpstr>
      <vt:lpstr>David</vt:lpstr>
      <vt:lpstr>Gill Sans MT</vt:lpstr>
      <vt:lpstr>Verdana</vt:lpstr>
      <vt:lpstr>Wingdings</vt:lpstr>
      <vt:lpstr>Wingdings 2</vt:lpstr>
      <vt:lpstr>Yehuda CLM</vt:lpstr>
      <vt:lpstr>מפנה השמש</vt:lpstr>
      <vt:lpstr>מצגת של PowerPoint‏</vt:lpstr>
      <vt:lpstr>מצגת של PowerPoint‏</vt:lpstr>
      <vt:lpstr>מצגת של PowerPoint‏</vt:lpstr>
      <vt:lpstr>זכויות אדם / זכיות טבעיות</vt:lpstr>
      <vt:lpstr>חש"ה    כח"ק</vt:lpstr>
      <vt:lpstr>מצגת של PowerPoint‏</vt:lpstr>
      <vt:lpstr>הזכות לחיים ובטחון</vt:lpstr>
      <vt:lpstr>דילמות מוסריות הנוגעות  לזכות לחיים וביטחון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הזכות להליך (משפטי) הוגן</vt:lpstr>
      <vt:lpstr>הזכות להליך הוגן</vt:lpstr>
      <vt:lpstr>מצגת של PowerPoint‏</vt:lpstr>
      <vt:lpstr>כבוד</vt:lpstr>
      <vt:lpstr>מצגת של PowerPoint‏</vt:lpstr>
      <vt:lpstr>הזכות לכבוד</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זכויות אדם / זכיות טבעיות</dc:title>
  <dc:creator>b</dc:creator>
  <cp:lastModifiedBy>מנחם אלרועי כהן</cp:lastModifiedBy>
  <cp:revision>98</cp:revision>
  <dcterms:created xsi:type="dcterms:W3CDTF">2018-01-04T08:27:17Z</dcterms:created>
  <dcterms:modified xsi:type="dcterms:W3CDTF">2025-08-13T08:55:58Z</dcterms:modified>
</cp:coreProperties>
</file>